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68" r:id="rId2"/>
    <p:sldId id="269" r:id="rId3"/>
    <p:sldId id="270" r:id="rId4"/>
    <p:sldId id="271" r:id="rId5"/>
    <p:sldId id="272" r:id="rId6"/>
    <p:sldId id="273" r:id="rId7"/>
    <p:sldId id="274" r:id="rId8"/>
    <p:sldId id="278" r:id="rId9"/>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715"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8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8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8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8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582"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583" name="Date Placeholder 3"/>
          <p:cNvSpPr>
            <a:spLocks noGrp="1"/>
          </p:cNvSpPr>
          <p:nvPr>
            <p:ph type="dt" sz="half" idx="10"/>
          </p:nvPr>
        </p:nvSpPr>
        <p:spPr/>
        <p:txBody>
          <a:bodyPr/>
          <a:lstStyle/>
          <a:p>
            <a:fld id="{5BCAD085-E8A6-8845-BD4E-CB4CCA059FC4}" type="datetimeFigureOut">
              <a:rPr lang="en-US" smtClean="0"/>
              <a:t>1/3/2025</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6" name="Title 1"/>
          <p:cNvSpPr>
            <a:spLocks noGrp="1"/>
          </p:cNvSpPr>
          <p:nvPr>
            <p:ph type="title"/>
          </p:nvPr>
        </p:nvSpPr>
        <p:spPr/>
        <p:txBody>
          <a:bodyPr/>
          <a:lstStyle/>
          <a:p>
            <a:r>
              <a:rPr lang="en-US"/>
              <a:t>Click to edit Master title style</a:t>
            </a:r>
          </a:p>
        </p:txBody>
      </p:sp>
      <p:sp>
        <p:nvSpPr>
          <p:cNvPr id="1048647"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8" name="Date Placeholder 3"/>
          <p:cNvSpPr>
            <a:spLocks noGrp="1"/>
          </p:cNvSpPr>
          <p:nvPr>
            <p:ph type="dt" sz="half" idx="10"/>
          </p:nvPr>
        </p:nvSpPr>
        <p:spPr/>
        <p:txBody>
          <a:bodyPr/>
          <a:lstStyle/>
          <a:p>
            <a:fld id="{5BCAD085-E8A6-8845-BD4E-CB4CCA059FC4}" type="datetimeFigureOut">
              <a:rPr lang="en-US" smtClean="0"/>
              <a:t>1/3/2025</a:t>
            </a:fld>
            <a:endParaRPr lang="en-US"/>
          </a:p>
        </p:txBody>
      </p:sp>
      <p:sp>
        <p:nvSpPr>
          <p:cNvPr id="1048649" name="Footer Placeholder 4"/>
          <p:cNvSpPr>
            <a:spLocks noGrp="1"/>
          </p:cNvSpPr>
          <p:nvPr>
            <p:ph type="ftr" sz="quarter" idx="11"/>
          </p:nvPr>
        </p:nvSpPr>
        <p:spPr/>
        <p:txBody>
          <a:bodyPr/>
          <a:lstStyle/>
          <a:p>
            <a:endParaRPr lang="en-US"/>
          </a:p>
        </p:txBody>
      </p:sp>
      <p:sp>
        <p:nvSpPr>
          <p:cNvPr id="1048650"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30"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631"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2" name="Date Placeholder 3"/>
          <p:cNvSpPr>
            <a:spLocks noGrp="1"/>
          </p:cNvSpPr>
          <p:nvPr>
            <p:ph type="dt" sz="half" idx="10"/>
          </p:nvPr>
        </p:nvSpPr>
        <p:spPr/>
        <p:txBody>
          <a:bodyPr/>
          <a:lstStyle/>
          <a:p>
            <a:fld id="{5BCAD085-E8A6-8845-BD4E-CB4CCA059FC4}" type="datetimeFigureOut">
              <a:rPr lang="en-US" smtClean="0"/>
              <a:t>1/3/2025</a:t>
            </a:fld>
            <a:endParaRPr lang="en-US"/>
          </a:p>
        </p:txBody>
      </p:sp>
      <p:sp>
        <p:nvSpPr>
          <p:cNvPr id="1048633" name="Footer Placeholder 4"/>
          <p:cNvSpPr>
            <a:spLocks noGrp="1"/>
          </p:cNvSpPr>
          <p:nvPr>
            <p:ph type="ftr" sz="quarter" idx="11"/>
          </p:nvPr>
        </p:nvSpPr>
        <p:spPr/>
        <p:txBody>
          <a:bodyPr/>
          <a:lstStyle/>
          <a:p>
            <a:endParaRPr lang="en-US"/>
          </a:p>
        </p:txBody>
      </p:sp>
      <p:sp>
        <p:nvSpPr>
          <p:cNvPr id="1048634"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5" name="Title 1"/>
          <p:cNvSpPr>
            <a:spLocks noGrp="1"/>
          </p:cNvSpPr>
          <p:nvPr>
            <p:ph type="title"/>
          </p:nvPr>
        </p:nvSpPr>
        <p:spPr/>
        <p:txBody>
          <a:bodyPr/>
          <a:lstStyle/>
          <a:p>
            <a:r>
              <a:rPr lang="en-US"/>
              <a:t>Click to edit Master title style</a:t>
            </a:r>
          </a:p>
        </p:txBody>
      </p:sp>
      <p:sp>
        <p:nvSpPr>
          <p:cNvPr id="1048636"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7" name="Date Placeholder 3"/>
          <p:cNvSpPr>
            <a:spLocks noGrp="1"/>
          </p:cNvSpPr>
          <p:nvPr>
            <p:ph type="dt" sz="half" idx="10"/>
          </p:nvPr>
        </p:nvSpPr>
        <p:spPr/>
        <p:txBody>
          <a:bodyPr/>
          <a:lstStyle/>
          <a:p>
            <a:fld id="{5BCAD085-E8A6-8845-BD4E-CB4CCA059FC4}" type="datetimeFigureOut">
              <a:rPr lang="en-US" smtClean="0"/>
              <a:t>1/3/2025</a:t>
            </a:fld>
            <a:endParaRPr lang="en-US"/>
          </a:p>
        </p:txBody>
      </p:sp>
      <p:sp>
        <p:nvSpPr>
          <p:cNvPr id="1048638" name="Footer Placeholder 4"/>
          <p:cNvSpPr>
            <a:spLocks noGrp="1"/>
          </p:cNvSpPr>
          <p:nvPr>
            <p:ph type="ftr" sz="quarter" idx="11"/>
          </p:nvPr>
        </p:nvSpPr>
        <p:spPr/>
        <p:txBody>
          <a:bodyPr/>
          <a:lstStyle/>
          <a:p>
            <a:endParaRPr lang="en-US"/>
          </a:p>
        </p:txBody>
      </p:sp>
      <p:sp>
        <p:nvSpPr>
          <p:cNvPr id="1048639"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1"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652"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53" name="Date Placeholder 3"/>
          <p:cNvSpPr>
            <a:spLocks noGrp="1"/>
          </p:cNvSpPr>
          <p:nvPr>
            <p:ph type="dt" sz="half" idx="10"/>
          </p:nvPr>
        </p:nvSpPr>
        <p:spPr/>
        <p:txBody>
          <a:bodyPr/>
          <a:lstStyle/>
          <a:p>
            <a:fld id="{5BCAD085-E8A6-8845-BD4E-CB4CCA059FC4}" type="datetimeFigureOut">
              <a:rPr lang="en-US" smtClean="0"/>
              <a:t>1/3/2025</a:t>
            </a:fld>
            <a:endParaRPr lang="en-US"/>
          </a:p>
        </p:txBody>
      </p:sp>
      <p:sp>
        <p:nvSpPr>
          <p:cNvPr id="1048654" name="Footer Placeholder 4"/>
          <p:cNvSpPr>
            <a:spLocks noGrp="1"/>
          </p:cNvSpPr>
          <p:nvPr>
            <p:ph type="ftr" sz="quarter" idx="11"/>
          </p:nvPr>
        </p:nvSpPr>
        <p:spPr/>
        <p:txBody>
          <a:bodyPr/>
          <a:lstStyle/>
          <a:p>
            <a:endParaRPr lang="en-US"/>
          </a:p>
        </p:txBody>
      </p:sp>
      <p:sp>
        <p:nvSpPr>
          <p:cNvPr id="1048655"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6" name="Title 1"/>
          <p:cNvSpPr>
            <a:spLocks noGrp="1"/>
          </p:cNvSpPr>
          <p:nvPr>
            <p:ph type="title"/>
          </p:nvPr>
        </p:nvSpPr>
        <p:spPr/>
        <p:txBody>
          <a:bodyPr/>
          <a:lstStyle/>
          <a:p>
            <a:r>
              <a:rPr lang="en-US"/>
              <a:t>Click to edit Master title style</a:t>
            </a:r>
          </a:p>
        </p:txBody>
      </p:sp>
      <p:sp>
        <p:nvSpPr>
          <p:cNvPr id="104865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8"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9" name="Date Placeholder 4"/>
          <p:cNvSpPr>
            <a:spLocks noGrp="1"/>
          </p:cNvSpPr>
          <p:nvPr>
            <p:ph type="dt" sz="half" idx="10"/>
          </p:nvPr>
        </p:nvSpPr>
        <p:spPr/>
        <p:txBody>
          <a:bodyPr/>
          <a:lstStyle/>
          <a:p>
            <a:fld id="{5BCAD085-E8A6-8845-BD4E-CB4CCA059FC4}" type="datetimeFigureOut">
              <a:rPr lang="en-US" smtClean="0"/>
              <a:t>1/3/2025</a:t>
            </a:fld>
            <a:endParaRPr lang="en-US"/>
          </a:p>
        </p:txBody>
      </p:sp>
      <p:sp>
        <p:nvSpPr>
          <p:cNvPr id="1048660" name="Footer Placeholder 5"/>
          <p:cNvSpPr>
            <a:spLocks noGrp="1"/>
          </p:cNvSpPr>
          <p:nvPr>
            <p:ph type="ftr" sz="quarter" idx="11"/>
          </p:nvPr>
        </p:nvSpPr>
        <p:spPr/>
        <p:txBody>
          <a:bodyPr/>
          <a:lstStyle/>
          <a:p>
            <a:endParaRPr lang="en-US"/>
          </a:p>
        </p:txBody>
      </p:sp>
      <p:sp>
        <p:nvSpPr>
          <p:cNvPr id="1048661"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2" name="Title 1"/>
          <p:cNvSpPr>
            <a:spLocks noGrp="1"/>
          </p:cNvSpPr>
          <p:nvPr>
            <p:ph type="title"/>
          </p:nvPr>
        </p:nvSpPr>
        <p:spPr/>
        <p:txBody>
          <a:bodyPr/>
          <a:lstStyle/>
          <a:p>
            <a:r>
              <a:rPr lang="en-US"/>
              <a:t>Click to edit Master title style</a:t>
            </a:r>
          </a:p>
        </p:txBody>
      </p:sp>
      <p:sp>
        <p:nvSpPr>
          <p:cNvPr id="104866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6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6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7" name="Date Placeholder 6"/>
          <p:cNvSpPr>
            <a:spLocks noGrp="1"/>
          </p:cNvSpPr>
          <p:nvPr>
            <p:ph type="dt" sz="half" idx="10"/>
          </p:nvPr>
        </p:nvSpPr>
        <p:spPr/>
        <p:txBody>
          <a:bodyPr/>
          <a:lstStyle/>
          <a:p>
            <a:fld id="{5BCAD085-E8A6-8845-BD4E-CB4CCA059FC4}" type="datetimeFigureOut">
              <a:rPr lang="en-US" smtClean="0"/>
              <a:t>1/3/2025</a:t>
            </a:fld>
            <a:endParaRPr lang="en-US"/>
          </a:p>
        </p:txBody>
      </p:sp>
      <p:sp>
        <p:nvSpPr>
          <p:cNvPr id="1048668" name="Footer Placeholder 7"/>
          <p:cNvSpPr>
            <a:spLocks noGrp="1"/>
          </p:cNvSpPr>
          <p:nvPr>
            <p:ph type="ftr" sz="quarter" idx="11"/>
          </p:nvPr>
        </p:nvSpPr>
        <p:spPr/>
        <p:txBody>
          <a:bodyPr/>
          <a:lstStyle/>
          <a:p>
            <a:endParaRPr lang="en-US"/>
          </a:p>
        </p:txBody>
      </p:sp>
      <p:sp>
        <p:nvSpPr>
          <p:cNvPr id="104866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6" name="Title 1"/>
          <p:cNvSpPr>
            <a:spLocks noGrp="1"/>
          </p:cNvSpPr>
          <p:nvPr>
            <p:ph type="title"/>
          </p:nvPr>
        </p:nvSpPr>
        <p:spPr/>
        <p:txBody>
          <a:bodyPr/>
          <a:lstStyle/>
          <a:p>
            <a:r>
              <a:rPr lang="en-US"/>
              <a:t>Click to edit Master title style</a:t>
            </a:r>
          </a:p>
        </p:txBody>
      </p:sp>
      <p:sp>
        <p:nvSpPr>
          <p:cNvPr id="1048627" name="Date Placeholder 2"/>
          <p:cNvSpPr>
            <a:spLocks noGrp="1"/>
          </p:cNvSpPr>
          <p:nvPr>
            <p:ph type="dt" sz="half" idx="10"/>
          </p:nvPr>
        </p:nvSpPr>
        <p:spPr/>
        <p:txBody>
          <a:bodyPr/>
          <a:lstStyle/>
          <a:p>
            <a:fld id="{5BCAD085-E8A6-8845-BD4E-CB4CCA059FC4}" type="datetimeFigureOut">
              <a:rPr lang="en-US" smtClean="0"/>
              <a:t>1/3/2025</a:t>
            </a:fld>
            <a:endParaRPr lang="en-US"/>
          </a:p>
        </p:txBody>
      </p:sp>
      <p:sp>
        <p:nvSpPr>
          <p:cNvPr id="1048628" name="Footer Placeholder 3"/>
          <p:cNvSpPr>
            <a:spLocks noGrp="1"/>
          </p:cNvSpPr>
          <p:nvPr>
            <p:ph type="ftr" sz="quarter" idx="11"/>
          </p:nvPr>
        </p:nvSpPr>
        <p:spPr/>
        <p:txBody>
          <a:bodyPr/>
          <a:lstStyle/>
          <a:p>
            <a:endParaRPr lang="en-US"/>
          </a:p>
        </p:txBody>
      </p:sp>
      <p:sp>
        <p:nvSpPr>
          <p:cNvPr id="1048629"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70" name="Date Placeholder 1"/>
          <p:cNvSpPr>
            <a:spLocks noGrp="1"/>
          </p:cNvSpPr>
          <p:nvPr>
            <p:ph type="dt" sz="half" idx="10"/>
          </p:nvPr>
        </p:nvSpPr>
        <p:spPr/>
        <p:txBody>
          <a:bodyPr/>
          <a:lstStyle/>
          <a:p>
            <a:fld id="{5BCAD085-E8A6-8845-BD4E-CB4CCA059FC4}" type="datetimeFigureOut">
              <a:rPr lang="en-US" smtClean="0"/>
              <a:t>1/3/2025</a:t>
            </a:fld>
            <a:endParaRPr lang="en-US"/>
          </a:p>
        </p:txBody>
      </p:sp>
      <p:sp>
        <p:nvSpPr>
          <p:cNvPr id="1048671" name="Footer Placeholder 2"/>
          <p:cNvSpPr>
            <a:spLocks noGrp="1"/>
          </p:cNvSpPr>
          <p:nvPr>
            <p:ph type="ftr" sz="quarter" idx="11"/>
          </p:nvPr>
        </p:nvSpPr>
        <p:spPr/>
        <p:txBody>
          <a:bodyPr/>
          <a:lstStyle/>
          <a:p>
            <a:endParaRPr lang="en-US"/>
          </a:p>
        </p:txBody>
      </p:sp>
      <p:sp>
        <p:nvSpPr>
          <p:cNvPr id="1048672"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3"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674"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5"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76" name="Date Placeholder 4"/>
          <p:cNvSpPr>
            <a:spLocks noGrp="1"/>
          </p:cNvSpPr>
          <p:nvPr>
            <p:ph type="dt" sz="half" idx="10"/>
          </p:nvPr>
        </p:nvSpPr>
        <p:spPr/>
        <p:txBody>
          <a:bodyPr/>
          <a:lstStyle/>
          <a:p>
            <a:fld id="{5BCAD085-E8A6-8845-BD4E-CB4CCA059FC4}" type="datetimeFigureOut">
              <a:rPr lang="en-US" smtClean="0"/>
              <a:t>1/3/2025</a:t>
            </a:fld>
            <a:endParaRPr lang="en-US"/>
          </a:p>
        </p:txBody>
      </p:sp>
      <p:sp>
        <p:nvSpPr>
          <p:cNvPr id="1048677" name="Footer Placeholder 5"/>
          <p:cNvSpPr>
            <a:spLocks noGrp="1"/>
          </p:cNvSpPr>
          <p:nvPr>
            <p:ph type="ftr" sz="quarter" idx="11"/>
          </p:nvPr>
        </p:nvSpPr>
        <p:spPr/>
        <p:txBody>
          <a:bodyPr/>
          <a:lstStyle/>
          <a:p>
            <a:endParaRPr lang="en-US"/>
          </a:p>
        </p:txBody>
      </p:sp>
      <p:sp>
        <p:nvSpPr>
          <p:cNvPr id="1048678"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40"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641"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42"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43" name="Date Placeholder 4"/>
          <p:cNvSpPr>
            <a:spLocks noGrp="1"/>
          </p:cNvSpPr>
          <p:nvPr>
            <p:ph type="dt" sz="half" idx="10"/>
          </p:nvPr>
        </p:nvSpPr>
        <p:spPr/>
        <p:txBody>
          <a:bodyPr/>
          <a:lstStyle/>
          <a:p>
            <a:fld id="{5BCAD085-E8A6-8845-BD4E-CB4CCA059FC4}" type="datetimeFigureOut">
              <a:rPr lang="en-US" smtClean="0"/>
              <a:t>1/3/2025</a:t>
            </a:fld>
            <a:endParaRPr lang="en-US"/>
          </a:p>
        </p:txBody>
      </p:sp>
      <p:sp>
        <p:nvSpPr>
          <p:cNvPr id="1048644" name="Footer Placeholder 5"/>
          <p:cNvSpPr>
            <a:spLocks noGrp="1"/>
          </p:cNvSpPr>
          <p:nvPr>
            <p:ph type="ftr" sz="quarter" idx="11"/>
          </p:nvPr>
        </p:nvSpPr>
        <p:spPr/>
        <p:txBody>
          <a:bodyPr/>
          <a:lstStyle/>
          <a:p>
            <a:endParaRPr lang="en-US"/>
          </a:p>
        </p:txBody>
      </p:sp>
      <p:sp>
        <p:nvSpPr>
          <p:cNvPr id="1048645"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1/3/2025</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p:txBody>
          <a:bodyPr/>
          <a:lstStyle/>
          <a:p>
            <a:r>
              <a:t>Jahongir Ismoilov haqida</a:t>
            </a:r>
          </a:p>
        </p:txBody>
      </p:sp>
      <p:sp>
        <p:nvSpPr>
          <p:cNvPr id="1048587" name="Subtitle 2"/>
          <p:cNvSpPr>
            <a:spLocks noGrp="1"/>
          </p:cNvSpPr>
          <p:nvPr>
            <p:ph type="subTitle" idx="1"/>
          </p:nvPr>
        </p:nvSpPr>
        <p:spPr/>
        <p:txBody>
          <a:bodyPr/>
          <a:lstStyle/>
          <a:p>
            <a:r>
              <a:t>.</a:t>
            </a:r>
          </a:p>
        </p:txBody>
      </p:sp>
      <p:pic>
        <p:nvPicPr>
          <p:cNvPr id="2097152" name="Picture 3" descr="1.png"/>
          <p:cNvPicPr>
            <a:picLocks noChangeAspect="1"/>
          </p:cNvPicPr>
          <p:nvPr/>
        </p:nvPicPr>
        <p:blipFill>
          <a:blip r:embed="rId2"/>
          <a:stretch>
            <a:fillRect/>
          </a:stretch>
        </p:blipFill>
        <p:spPr>
          <a:xfrm>
            <a:off x="0" y="0"/>
            <a:ext cx="14630400" cy="8229600"/>
          </a:xfrm>
          <a:prstGeom prst="rect">
            <a:avLst/>
          </a:prstGeom>
        </p:spPr>
      </p:pic>
      <p:sp>
        <p:nvSpPr>
          <p:cNvPr id="1048588" name="TextBox 4"/>
          <p:cNvSpPr txBox="1"/>
          <p:nvPr/>
        </p:nvSpPr>
        <p:spPr>
          <a:xfrm>
            <a:off x="1422399" y="2276063"/>
            <a:ext cx="6807201" cy="3657600"/>
          </a:xfrm>
          <a:prstGeom prst="rect">
            <a:avLst/>
          </a:prstGeom>
          <a:noFill/>
        </p:spPr>
        <p:txBody>
          <a:bodyPr wrap="square">
            <a:noAutofit/>
          </a:bodyPr>
          <a:lstStyle/>
          <a:p>
            <a:endParaRPr sz="3200" dirty="0"/>
          </a:p>
          <a:p>
            <a:pPr algn="ctr">
              <a:defRPr sz="2800" b="1" i="0">
                <a:latin typeface="Amasis MT Pro Black"/>
              </a:defRPr>
            </a:pPr>
            <a:r>
              <a:rPr sz="4400" dirty="0" err="1"/>
              <a:t>Jahongir</a:t>
            </a:r>
            <a:r>
              <a:rPr sz="4400" dirty="0"/>
              <a:t> </a:t>
            </a:r>
            <a:r>
              <a:rPr sz="4400" dirty="0" err="1"/>
              <a:t>Ismoilov</a:t>
            </a:r>
            <a:r>
              <a:rPr sz="4400" dirty="0"/>
              <a:t> </a:t>
            </a:r>
            <a:r>
              <a:rPr sz="4400" dirty="0" err="1"/>
              <a:t>haqida</a:t>
            </a:r>
            <a:endParaRPr sz="4400" dirty="0"/>
          </a:p>
        </p:txBody>
      </p:sp>
      <p:sp>
        <p:nvSpPr>
          <p:cNvPr id="1048589" name="TextBox 5"/>
          <p:cNvSpPr txBox="1"/>
          <p:nvPr/>
        </p:nvSpPr>
        <p:spPr>
          <a:xfrm>
            <a:off x="6858000" y="5303520"/>
            <a:ext cx="5486400" cy="914400"/>
          </a:xfrm>
          <a:prstGeom prst="rect">
            <a:avLst/>
          </a:prstGeom>
          <a:noFill/>
        </p:spPr>
        <p:txBody>
          <a:bodyPr wrap="square">
            <a:noAutofit/>
          </a:bodyPr>
          <a:lstStyle/>
          <a:p>
            <a:endParaRPr/>
          </a:p>
          <a:p>
            <a:pPr algn="l">
              <a:defRPr sz="2500" b="0" i="1">
                <a:latin typeface="Amasis MT Pro Black"/>
              </a:defRPr>
            </a:pPr>
            <a:r>
              <a:t>.</a:t>
            </a:r>
          </a:p>
        </p:txBody>
      </p:sp>
      <p:pic>
        <p:nvPicPr>
          <p:cNvPr id="7" name="Рисунок 6">
            <a:extLst>
              <a:ext uri="{FF2B5EF4-FFF2-40B4-BE49-F238E27FC236}">
                <a16:creationId xmlns:a16="http://schemas.microsoft.com/office/drawing/2014/main" id="{AE1F45CE-256C-4FF9-8BAB-AD0139131A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58200" y="1801929"/>
            <a:ext cx="4373915" cy="49629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
          <p:cNvSpPr>
            <a:spLocks noGrp="1"/>
          </p:cNvSpPr>
          <p:nvPr>
            <p:ph type="ctrTitle"/>
          </p:nvPr>
        </p:nvSpPr>
        <p:spPr/>
        <p:txBody>
          <a:bodyPr/>
          <a:lstStyle/>
          <a:p>
            <a:r>
              <a:t>Jahongir Ismoilov haqida</a:t>
            </a:r>
          </a:p>
        </p:txBody>
      </p:sp>
      <p:sp>
        <p:nvSpPr>
          <p:cNvPr id="1048591" name="Subtitle 2"/>
          <p:cNvSpPr>
            <a:spLocks noGrp="1"/>
          </p:cNvSpPr>
          <p:nvPr>
            <p:ph type="subTitle" idx="1"/>
          </p:nvPr>
        </p:nvSpPr>
        <p:spPr/>
        <p:txBody>
          <a:bodyPr/>
          <a:lstStyle/>
          <a:p>
            <a:r>
              <a:t>.</a:t>
            </a:r>
          </a:p>
        </p:txBody>
      </p:sp>
      <p:pic>
        <p:nvPicPr>
          <p:cNvPr id="2097153" name="Picture 3" descr="2.png"/>
          <p:cNvPicPr>
            <a:picLocks noChangeAspect="1"/>
          </p:cNvPicPr>
          <p:nvPr/>
        </p:nvPicPr>
        <p:blipFill>
          <a:blip r:embed="rId2"/>
          <a:stretch>
            <a:fillRect/>
          </a:stretch>
        </p:blipFill>
        <p:spPr>
          <a:xfrm>
            <a:off x="0" y="0"/>
            <a:ext cx="14630400" cy="8229600"/>
          </a:xfrm>
          <a:prstGeom prst="rect">
            <a:avLst/>
          </a:prstGeom>
        </p:spPr>
      </p:pic>
      <p:pic>
        <p:nvPicPr>
          <p:cNvPr id="2097154" name="Picture 4" descr="page_reja.png"/>
          <p:cNvPicPr>
            <a:picLocks noChangeAspect="1"/>
          </p:cNvPicPr>
          <p:nvPr/>
        </p:nvPicPr>
        <p:blipFill>
          <a:blip r:embed="rId3"/>
          <a:stretch>
            <a:fillRect/>
          </a:stretch>
        </p:blipFill>
        <p:spPr>
          <a:xfrm>
            <a:off x="10972800" y="1828800"/>
            <a:ext cx="3200400" cy="3371615"/>
          </a:xfrm>
          <a:prstGeom prst="rect">
            <a:avLst/>
          </a:prstGeom>
        </p:spPr>
      </p:pic>
      <p:sp>
        <p:nvSpPr>
          <p:cNvPr id="1048685" name="TextBox 1048684"/>
          <p:cNvSpPr txBox="1"/>
          <p:nvPr/>
        </p:nvSpPr>
        <p:spPr>
          <a:xfrm>
            <a:off x="1626504" y="1656081"/>
            <a:ext cx="10163897" cy="4917440"/>
          </a:xfrm>
          <a:prstGeom prst="rect">
            <a:avLst/>
          </a:prstGeom>
        </p:spPr>
        <p:txBody>
          <a:bodyPr wrap="square" rtlCol="0">
            <a:spAutoFit/>
          </a:bodyPr>
          <a:lstStyle/>
          <a:p>
            <a:r>
              <a:rPr lang="en-US" sz="3200">
                <a:solidFill>
                  <a:srgbClr val="7030A0"/>
                </a:solidFill>
              </a:rPr>
              <a:t>Jahongir Xolmurodovich Ismoilov (1952-yilda tug‘ilgan) — taniqli jurnalist va iste’dodli yozuvchi. O‘zbekiston Yozuvchilari uyushmasi a’zosi (2002).1952-yil 20-aprelda Navoiy viloyati Qiziltepa tumanidagi Toshrabot mavzesining Oqrabot qishlog‘ida o‘zbek tili va adabiyoti o‘qituvchisi oilasida tavallud topgan. Beruniy va G‘afur G‘ulom nomli maktablarda o‘qigan. O‘rta maktabni tugatgandan so‘ng (1969), Toshkent davlat universiteti (hozirgi O‘zbekiston Milliy universiteti)ning jurnalistika fakultetida o‘qiydi (1969—1975).</a:t>
            </a:r>
            <a:endParaRPr lang="en-AU" sz="280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ctrTitle"/>
          </p:nvPr>
        </p:nvSpPr>
        <p:spPr/>
        <p:txBody>
          <a:bodyPr/>
          <a:lstStyle/>
          <a:p>
            <a:r>
              <a:t>...</a:t>
            </a:r>
          </a:p>
        </p:txBody>
      </p:sp>
      <p:sp>
        <p:nvSpPr>
          <p:cNvPr id="1048597" name="Subtitle 2"/>
          <p:cNvSpPr>
            <a:spLocks noGrp="1"/>
          </p:cNvSpPr>
          <p:nvPr>
            <p:ph type="subTitle" idx="1"/>
          </p:nvPr>
        </p:nvSpPr>
        <p:spPr/>
        <p:txBody>
          <a:bodyPr/>
          <a:lstStyle/>
          <a:p>
            <a:r>
              <a:t>t.me/slaydai_bot</a:t>
            </a:r>
          </a:p>
        </p:txBody>
      </p:sp>
      <p:pic>
        <p:nvPicPr>
          <p:cNvPr id="2097155" name="Picture 3" descr="3.png"/>
          <p:cNvPicPr>
            <a:picLocks noChangeAspect="1"/>
          </p:cNvPicPr>
          <p:nvPr/>
        </p:nvPicPr>
        <p:blipFill>
          <a:blip r:embed="rId2"/>
          <a:stretch>
            <a:fillRect/>
          </a:stretch>
        </p:blipFill>
        <p:spPr>
          <a:xfrm>
            <a:off x="0" y="0"/>
            <a:ext cx="14630400" cy="8229600"/>
          </a:xfrm>
          <a:prstGeom prst="rect">
            <a:avLst/>
          </a:prstGeom>
        </p:spPr>
      </p:pic>
      <p:sp>
        <p:nvSpPr>
          <p:cNvPr id="1048688" name="TextBox 1048687"/>
          <p:cNvSpPr txBox="1"/>
          <p:nvPr/>
        </p:nvSpPr>
        <p:spPr>
          <a:xfrm>
            <a:off x="1371600" y="3065780"/>
            <a:ext cx="6344215" cy="3393440"/>
          </a:xfrm>
          <a:prstGeom prst="rect">
            <a:avLst/>
          </a:prstGeom>
        </p:spPr>
        <p:txBody>
          <a:bodyPr wrap="square" rtlCol="0">
            <a:spAutoFit/>
          </a:bodyPr>
          <a:lstStyle/>
          <a:p>
            <a:pPr algn="ctr"/>
            <a:r>
              <a:rPr lang="en-US" sz="4400">
                <a:solidFill>
                  <a:srgbClr val="00B0F0"/>
                </a:solidFill>
              </a:rPr>
              <a:t>Buxoro viloyati ijodkor o‘qituvchilarining „To‘yona“ nomli bayozi (2001)ning tuzuvchisi va muharriri.</a:t>
            </a:r>
            <a:endParaRPr lang="en-AU" sz="2800">
              <a:solidFill>
                <a:srgbClr val="00B0F0"/>
              </a:solidFill>
            </a:endParaRPr>
          </a:p>
        </p:txBody>
      </p:sp>
      <p:pic>
        <p:nvPicPr>
          <p:cNvPr id="2097174" name="Рисунок 2097173"/>
          <p:cNvPicPr>
            <a:picLocks/>
          </p:cNvPicPr>
          <p:nvPr/>
        </p:nvPicPr>
        <p:blipFill>
          <a:blip r:embed="rId3"/>
          <a:srcRect l="23518" t="8908" r="22510" b="9076"/>
          <a:stretch>
            <a:fillRect/>
          </a:stretch>
        </p:blipFill>
        <p:spPr>
          <a:xfrm>
            <a:off x="9526413" y="511385"/>
            <a:ext cx="4430435" cy="67496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ctrTitle"/>
          </p:nvPr>
        </p:nvSpPr>
        <p:spPr/>
        <p:txBody>
          <a:bodyPr/>
          <a:lstStyle/>
          <a:p>
            <a:r>
              <a:t>...</a:t>
            </a:r>
          </a:p>
        </p:txBody>
      </p:sp>
      <p:sp>
        <p:nvSpPr>
          <p:cNvPr id="1048601" name="Subtitle 2"/>
          <p:cNvSpPr>
            <a:spLocks noGrp="1"/>
          </p:cNvSpPr>
          <p:nvPr>
            <p:ph type="subTitle" idx="1"/>
          </p:nvPr>
        </p:nvSpPr>
        <p:spPr/>
        <p:txBody>
          <a:bodyPr/>
          <a:lstStyle/>
          <a:p>
            <a:r>
              <a:t>t.me/slaydai_bot</a:t>
            </a:r>
          </a:p>
        </p:txBody>
      </p:sp>
      <p:pic>
        <p:nvPicPr>
          <p:cNvPr id="2097157" name="Picture 3" descr="4.png"/>
          <p:cNvPicPr>
            <a:picLocks noChangeAspect="1"/>
          </p:cNvPicPr>
          <p:nvPr/>
        </p:nvPicPr>
        <p:blipFill>
          <a:blip r:embed="rId2"/>
          <a:stretch>
            <a:fillRect/>
          </a:stretch>
        </p:blipFill>
        <p:spPr>
          <a:xfrm>
            <a:off x="0" y="0"/>
            <a:ext cx="14630400" cy="8229600"/>
          </a:xfrm>
          <a:prstGeom prst="rect">
            <a:avLst/>
          </a:prstGeom>
        </p:spPr>
      </p:pic>
      <p:pic>
        <p:nvPicPr>
          <p:cNvPr id="2097158" name="Picture 4" descr="page_info.png"/>
          <p:cNvPicPr>
            <a:picLocks noChangeAspect="1"/>
          </p:cNvPicPr>
          <p:nvPr/>
        </p:nvPicPr>
        <p:blipFill>
          <a:blip r:embed="rId3"/>
          <a:stretch>
            <a:fillRect/>
          </a:stretch>
        </p:blipFill>
        <p:spPr>
          <a:xfrm>
            <a:off x="11612880" y="4572000"/>
            <a:ext cx="3200400" cy="3200400"/>
          </a:xfrm>
          <a:prstGeom prst="rect">
            <a:avLst/>
          </a:prstGeom>
        </p:spPr>
      </p:pic>
      <p:sp>
        <p:nvSpPr>
          <p:cNvPr id="1048687" name="TextBox 1048686"/>
          <p:cNvSpPr txBox="1"/>
          <p:nvPr/>
        </p:nvSpPr>
        <p:spPr>
          <a:xfrm>
            <a:off x="957909" y="1630680"/>
            <a:ext cx="11598011" cy="5882640"/>
          </a:xfrm>
          <a:prstGeom prst="rect">
            <a:avLst/>
          </a:prstGeom>
        </p:spPr>
        <p:txBody>
          <a:bodyPr wrap="square" rtlCol="0">
            <a:spAutoFit/>
          </a:bodyPr>
          <a:lstStyle/>
          <a:p>
            <a:pPr algn="ctr"/>
            <a:r>
              <a:rPr lang="en-US" sz="3200">
                <a:solidFill>
                  <a:srgbClr val="00B050"/>
                </a:solidFill>
              </a:rPr>
              <a:t>Mehnat faoliyatini Buxoro davlat pedagogika instituti (hozirgi Buxoro davlat universiteti)ning “Ilg‘or fan uchun” gazetasida muharrir vazifasida boshlagan (1974—1976). Uning asosiy jurnalistik faoliyati „Buxoro haqiqati“ (hozirgi „Buxoronoma“) viloyat gazetasida muxbir, muharrir, bo‘lim mudiri, O‘zbekiston radiosida adabiy-dramatik eshittirishlar bosh tahririyatida muharrir, „Buxoro muallimi“ gazetasining tashkilotchisi va muharriri, „Ma’rifat“ gazetasining Buxoro viloyati bo‘yicha maxsus muxbiri bo‘lib ishlagan[1]. „Buxoronoma“ va „Бухарский вестник“ viloyat gazetalari bosh muharriri sifatida faoliyat yuritgan. O‘zbekiston jurnalistlari ijodiy uyushmasi Buxoro viloyati bo‘limiga rahbarlik qilgan.</a:t>
            </a:r>
            <a:endParaRPr lang="en-AU" sz="2800">
              <a:solidFill>
                <a:srgbClr val="00B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ctrTitle"/>
          </p:nvPr>
        </p:nvSpPr>
        <p:spPr/>
        <p:txBody>
          <a:bodyPr/>
          <a:lstStyle/>
          <a:p>
            <a:r>
              <a:t>...</a:t>
            </a:r>
          </a:p>
        </p:txBody>
      </p:sp>
      <p:sp>
        <p:nvSpPr>
          <p:cNvPr id="1048604" name="Subtitle 2"/>
          <p:cNvSpPr>
            <a:spLocks noGrp="1"/>
          </p:cNvSpPr>
          <p:nvPr>
            <p:ph type="subTitle" idx="1"/>
          </p:nvPr>
        </p:nvSpPr>
        <p:spPr/>
        <p:txBody>
          <a:bodyPr/>
          <a:lstStyle/>
          <a:p>
            <a:r>
              <a:t>t.me/slaydai_bot</a:t>
            </a:r>
          </a:p>
        </p:txBody>
      </p:sp>
      <p:pic>
        <p:nvPicPr>
          <p:cNvPr id="2097159" name="Picture 3" descr="4.png"/>
          <p:cNvPicPr>
            <a:picLocks noChangeAspect="1"/>
          </p:cNvPicPr>
          <p:nvPr/>
        </p:nvPicPr>
        <p:blipFill>
          <a:blip r:embed="rId2"/>
          <a:stretch>
            <a:fillRect/>
          </a:stretch>
        </p:blipFill>
        <p:spPr>
          <a:xfrm>
            <a:off x="0" y="0"/>
            <a:ext cx="14630400" cy="8229600"/>
          </a:xfrm>
          <a:prstGeom prst="rect">
            <a:avLst/>
          </a:prstGeom>
        </p:spPr>
      </p:pic>
      <p:pic>
        <p:nvPicPr>
          <p:cNvPr id="2097160" name="Picture 4" descr="page_info.png"/>
          <p:cNvPicPr>
            <a:picLocks noChangeAspect="1"/>
          </p:cNvPicPr>
          <p:nvPr/>
        </p:nvPicPr>
        <p:blipFill>
          <a:blip r:embed="rId3"/>
          <a:stretch>
            <a:fillRect/>
          </a:stretch>
        </p:blipFill>
        <p:spPr>
          <a:xfrm>
            <a:off x="11612880" y="4572000"/>
            <a:ext cx="3200400" cy="3200400"/>
          </a:xfrm>
          <a:prstGeom prst="rect">
            <a:avLst/>
          </a:prstGeom>
        </p:spPr>
      </p:pic>
      <p:sp>
        <p:nvSpPr>
          <p:cNvPr id="1048689" name="TextBox 1048688"/>
          <p:cNvSpPr txBox="1"/>
          <p:nvPr/>
        </p:nvSpPr>
        <p:spPr>
          <a:xfrm>
            <a:off x="1835082" y="2130425"/>
            <a:ext cx="9777798" cy="4917441"/>
          </a:xfrm>
          <a:prstGeom prst="rect">
            <a:avLst/>
          </a:prstGeom>
        </p:spPr>
        <p:txBody>
          <a:bodyPr wrap="square" rtlCol="0">
            <a:spAutoFit/>
          </a:bodyPr>
          <a:lstStyle/>
          <a:p>
            <a:pPr algn="ctr"/>
            <a:r>
              <a:rPr lang="en-US" sz="3200">
                <a:solidFill>
                  <a:srgbClr val="FF6600"/>
                </a:solidFill>
              </a:rPr>
              <a:t>Jahongir Ismoilovning „Navqiron davra“ (jamoaviy to‘plam; 1984), „Dil izhori“ (hammualliflikda; 1987), „Yurtim tarovati“ (1989), „Sog‘inch“ (1995) kabi she’riy to‘plamlari, “Tutash taqdirlar” (1985), „Mashinasini o‘g‘irlatgan domla“ (1998), „Buyog‘i qandoq bo‘larkin?“ (2002), „So‘nggi manzil“ (2007), „Toshboy GAI hangomalari“ (2009), „Tanazzul“ kabi nasriy kitoblari nashr etilgan. „Yillar sabog‘i“ nomli asari O‘zbekiston Yozuvchilar uyushmasining „Adib va jamiyat“ rukni ostida chop etilgan </a:t>
            </a:r>
            <a:endParaRPr lang="en-AU" sz="2800">
              <a:solidFill>
                <a:srgbClr val="FF66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ctrTitle"/>
          </p:nvPr>
        </p:nvSpPr>
        <p:spPr/>
        <p:txBody>
          <a:bodyPr/>
          <a:lstStyle/>
          <a:p>
            <a:r>
              <a:t>...</a:t>
            </a:r>
          </a:p>
        </p:txBody>
      </p:sp>
      <p:sp>
        <p:nvSpPr>
          <p:cNvPr id="1048607" name="Subtitle 2"/>
          <p:cNvSpPr>
            <a:spLocks noGrp="1"/>
          </p:cNvSpPr>
          <p:nvPr>
            <p:ph type="subTitle" idx="1"/>
          </p:nvPr>
        </p:nvSpPr>
        <p:spPr/>
        <p:txBody>
          <a:bodyPr/>
          <a:lstStyle/>
          <a:p>
            <a:r>
              <a:t>t.me/slaydai_bot</a:t>
            </a:r>
          </a:p>
        </p:txBody>
      </p:sp>
      <p:pic>
        <p:nvPicPr>
          <p:cNvPr id="2097161" name="Picture 3" descr="3.png"/>
          <p:cNvPicPr>
            <a:picLocks noChangeAspect="1"/>
          </p:cNvPicPr>
          <p:nvPr/>
        </p:nvPicPr>
        <p:blipFill>
          <a:blip r:embed="rId2"/>
          <a:stretch>
            <a:fillRect/>
          </a:stretch>
        </p:blipFill>
        <p:spPr>
          <a:xfrm>
            <a:off x="0" y="0"/>
            <a:ext cx="14630400" cy="8229600"/>
          </a:xfrm>
          <a:prstGeom prst="rect">
            <a:avLst/>
          </a:prstGeom>
        </p:spPr>
      </p:pic>
      <p:pic>
        <p:nvPicPr>
          <p:cNvPr id="2097162" name="Picture 6" descr="AgACAgIAAxkBAAEE54Fmj9R9dBUNI1RPRmOxPvKXyHOPsQACI98xG7jDgEisaedKIip59AEAAwIAA3kAAzUE.jpg"/>
          <p:cNvPicPr>
            <a:picLocks noChangeAspect="1"/>
          </p:cNvPicPr>
          <p:nvPr/>
        </p:nvPicPr>
        <p:blipFill>
          <a:blip r:embed="rId3"/>
          <a:stretch>
            <a:fillRect/>
          </a:stretch>
        </p:blipFill>
        <p:spPr>
          <a:xfrm>
            <a:off x="8686800" y="1828800"/>
            <a:ext cx="4572000" cy="4572000"/>
          </a:xfrm>
          <a:prstGeom prst="rect">
            <a:avLst/>
          </a:prstGeom>
        </p:spPr>
      </p:pic>
      <p:sp>
        <p:nvSpPr>
          <p:cNvPr id="1048690" name="TextBox 1048689"/>
          <p:cNvSpPr txBox="1"/>
          <p:nvPr/>
        </p:nvSpPr>
        <p:spPr>
          <a:xfrm>
            <a:off x="1833187" y="2130425"/>
            <a:ext cx="5020424" cy="4358640"/>
          </a:xfrm>
          <a:prstGeom prst="rect">
            <a:avLst/>
          </a:prstGeom>
        </p:spPr>
        <p:txBody>
          <a:bodyPr wrap="square" rtlCol="0">
            <a:spAutoFit/>
          </a:bodyPr>
          <a:lstStyle/>
          <a:p>
            <a:pPr algn="ctr"/>
            <a:r>
              <a:rPr lang="en-US" sz="3600">
                <a:solidFill>
                  <a:srgbClr val="008000"/>
                </a:solidFill>
              </a:rPr>
              <a:t>Adabiyotshunos olimlar G‘ayrat Murodov va Nafisa A’loyeva Jahongir Ismoilov ijodi haqida „Erkparvar ijodkor“ (2009) risolasini yozgan.</a:t>
            </a:r>
            <a:endParaRPr lang="en-AU" sz="2800">
              <a:solidFill>
                <a:srgbClr val="008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ctrTitle"/>
          </p:nvPr>
        </p:nvSpPr>
        <p:spPr/>
        <p:txBody>
          <a:bodyPr/>
          <a:lstStyle/>
          <a:p>
            <a:r>
              <a:t>...</a:t>
            </a:r>
          </a:p>
        </p:txBody>
      </p:sp>
      <p:sp>
        <p:nvSpPr>
          <p:cNvPr id="1048611" name="Subtitle 2"/>
          <p:cNvSpPr>
            <a:spLocks noGrp="1"/>
          </p:cNvSpPr>
          <p:nvPr>
            <p:ph type="subTitle" idx="1"/>
          </p:nvPr>
        </p:nvSpPr>
        <p:spPr/>
        <p:txBody>
          <a:bodyPr/>
          <a:lstStyle/>
          <a:p>
            <a:r>
              <a:t>t.me/slaydai_bot</a:t>
            </a:r>
          </a:p>
        </p:txBody>
      </p:sp>
      <p:pic>
        <p:nvPicPr>
          <p:cNvPr id="2097163" name="Picture 3" descr="4.png"/>
          <p:cNvPicPr>
            <a:picLocks noChangeAspect="1"/>
          </p:cNvPicPr>
          <p:nvPr/>
        </p:nvPicPr>
        <p:blipFill>
          <a:blip r:embed="rId2"/>
          <a:stretch>
            <a:fillRect/>
          </a:stretch>
        </p:blipFill>
        <p:spPr>
          <a:xfrm>
            <a:off x="0" y="0"/>
            <a:ext cx="14630400" cy="8229600"/>
          </a:xfrm>
          <a:prstGeom prst="rect">
            <a:avLst/>
          </a:prstGeom>
        </p:spPr>
      </p:pic>
      <p:pic>
        <p:nvPicPr>
          <p:cNvPr id="2097164" name="Picture 4" descr="page_info.png"/>
          <p:cNvPicPr>
            <a:picLocks noChangeAspect="1"/>
          </p:cNvPicPr>
          <p:nvPr/>
        </p:nvPicPr>
        <p:blipFill>
          <a:blip r:embed="rId3"/>
          <a:stretch>
            <a:fillRect/>
          </a:stretch>
        </p:blipFill>
        <p:spPr>
          <a:xfrm>
            <a:off x="11612880" y="4572000"/>
            <a:ext cx="3200400" cy="3200400"/>
          </a:xfrm>
          <a:prstGeom prst="rect">
            <a:avLst/>
          </a:prstGeom>
        </p:spPr>
      </p:pic>
      <p:sp>
        <p:nvSpPr>
          <p:cNvPr id="1048691" name="TextBox 1048690"/>
          <p:cNvSpPr txBox="1"/>
          <p:nvPr/>
        </p:nvSpPr>
        <p:spPr>
          <a:xfrm>
            <a:off x="685800" y="2329181"/>
            <a:ext cx="6675173" cy="4866639"/>
          </a:xfrm>
          <a:prstGeom prst="rect">
            <a:avLst/>
          </a:prstGeom>
        </p:spPr>
        <p:txBody>
          <a:bodyPr wrap="square" rtlCol="0">
            <a:spAutoFit/>
          </a:bodyPr>
          <a:lstStyle/>
          <a:p>
            <a:pPr algn="ctr"/>
            <a:r>
              <a:rPr lang="en-US" sz="4000">
                <a:solidFill>
                  <a:srgbClr val="008000"/>
                </a:solidFill>
              </a:rPr>
              <a:t>Mukofotlari:</a:t>
            </a:r>
            <a:endParaRPr lang="en-AU" sz="3600">
              <a:solidFill>
                <a:srgbClr val="008000"/>
              </a:solidFill>
            </a:endParaRPr>
          </a:p>
          <a:p>
            <a:pPr algn="ctr"/>
            <a:r>
              <a:rPr lang="en-US" sz="4000">
                <a:solidFill>
                  <a:srgbClr val="008000"/>
                </a:solidFill>
              </a:rPr>
              <a:t>.O‘zbekiston Respublikasida xizmat ko‘rsatgan jurnalist (2002)[2];</a:t>
            </a:r>
            <a:endParaRPr lang="en-AU" sz="3600">
              <a:solidFill>
                <a:srgbClr val="008000"/>
              </a:solidFill>
            </a:endParaRPr>
          </a:p>
          <a:p>
            <a:pPr algn="ctr"/>
            <a:r>
              <a:rPr lang="en-US" sz="4000">
                <a:solidFill>
                  <a:srgbClr val="008000"/>
                </a:solidFill>
              </a:rPr>
              <a:t>„El-yurt hurmati“ ordeni (2013);</a:t>
            </a:r>
            <a:endParaRPr lang="en-AU" sz="3600">
              <a:solidFill>
                <a:srgbClr val="008000"/>
              </a:solidFill>
            </a:endParaRPr>
          </a:p>
          <a:p>
            <a:pPr algn="ctr"/>
            <a:r>
              <a:rPr lang="en-US" sz="4000">
                <a:solidFill>
                  <a:srgbClr val="008000"/>
                </a:solidFill>
              </a:rPr>
              <a:t>O‘zbekiston xalq ta’limi a’lochisi (2001);</a:t>
            </a:r>
            <a:endParaRPr lang="en-AU" sz="2800">
              <a:solidFill>
                <a:srgbClr val="008000"/>
              </a:solidFill>
            </a:endParaRPr>
          </a:p>
        </p:txBody>
      </p:sp>
      <p:pic>
        <p:nvPicPr>
          <p:cNvPr id="2097172" name="Рисунок 2097171"/>
          <p:cNvPicPr>
            <a:picLocks/>
          </p:cNvPicPr>
          <p:nvPr/>
        </p:nvPicPr>
        <p:blipFill>
          <a:blip r:embed="rId4"/>
          <a:stretch>
            <a:fillRect/>
          </a:stretch>
        </p:blipFill>
        <p:spPr>
          <a:xfrm>
            <a:off x="8160750" y="2130425"/>
            <a:ext cx="5052330" cy="47603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itle 1"/>
          <p:cNvSpPr>
            <a:spLocks noGrp="1"/>
          </p:cNvSpPr>
          <p:nvPr>
            <p:ph type="ctrTitle"/>
          </p:nvPr>
        </p:nvSpPr>
        <p:spPr/>
        <p:txBody>
          <a:bodyPr/>
          <a:lstStyle/>
          <a:p>
            <a:r>
              <a:t>Jahongir Ismoilov haqida</a:t>
            </a:r>
          </a:p>
        </p:txBody>
      </p:sp>
      <p:sp>
        <p:nvSpPr>
          <p:cNvPr id="1048624" name="Subtitle 2"/>
          <p:cNvSpPr>
            <a:spLocks noGrp="1"/>
          </p:cNvSpPr>
          <p:nvPr>
            <p:ph type="subTitle" idx="1"/>
          </p:nvPr>
        </p:nvSpPr>
        <p:spPr/>
        <p:txBody>
          <a:bodyPr/>
          <a:lstStyle/>
          <a:p>
            <a:r>
              <a:t>.</a:t>
            </a:r>
          </a:p>
        </p:txBody>
      </p:sp>
      <p:pic>
        <p:nvPicPr>
          <p:cNvPr id="2097171" name="Picture 3" descr="1.png"/>
          <p:cNvPicPr>
            <a:picLocks noChangeAspect="1"/>
          </p:cNvPicPr>
          <p:nvPr/>
        </p:nvPicPr>
        <p:blipFill>
          <a:blip r:embed="rId2"/>
          <a:stretch>
            <a:fillRect/>
          </a:stretch>
        </p:blipFill>
        <p:spPr>
          <a:xfrm>
            <a:off x="0" y="0"/>
            <a:ext cx="14630400" cy="8229600"/>
          </a:xfrm>
          <a:prstGeom prst="rect">
            <a:avLst/>
          </a:prstGeom>
        </p:spPr>
      </p:pic>
      <p:sp>
        <p:nvSpPr>
          <p:cNvPr id="1048625" name="TextBox 4"/>
          <p:cNvSpPr txBox="1"/>
          <p:nvPr/>
        </p:nvSpPr>
        <p:spPr>
          <a:xfrm>
            <a:off x="2743200" y="2286000"/>
            <a:ext cx="9144000" cy="3657600"/>
          </a:xfrm>
          <a:prstGeom prst="rect">
            <a:avLst/>
          </a:prstGeom>
          <a:noFill/>
        </p:spPr>
        <p:txBody>
          <a:bodyPr wrap="square">
            <a:noAutofit/>
          </a:bodyPr>
          <a:lstStyle/>
          <a:p>
            <a:endParaRPr/>
          </a:p>
          <a:p>
            <a:pPr algn="ctr">
              <a:defRPr sz="3800" b="1" i="0">
                <a:latin typeface="Trade Gothic Next Heavy"/>
              </a:defRPr>
            </a:pPr>
            <a:r>
              <a:t>E'tiboringiz uchun raxmat!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474</Words>
  <Application>Microsoft Office PowerPoint</Application>
  <PresentationFormat>Произвольный</PresentationFormat>
  <Paragraphs>31</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Amasis MT Pro Black</vt:lpstr>
      <vt:lpstr>Arial</vt:lpstr>
      <vt:lpstr>Calibri</vt:lpstr>
      <vt:lpstr>Trade Gothic Next Heavy</vt:lpstr>
      <vt:lpstr>Office Theme</vt:lpstr>
      <vt:lpstr>Jahongir Ismoilov haqida</vt:lpstr>
      <vt:lpstr>Jahongir Ismoilov haqida</vt:lpstr>
      <vt:lpstr>...</vt:lpstr>
      <vt:lpstr>...</vt:lpstr>
      <vt:lpstr>...</vt:lpstr>
      <vt:lpstr>...</vt:lpstr>
      <vt:lpstr>...</vt:lpstr>
      <vt:lpstr>Jahongir Ismoilov haqida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Jahongir Ismoilov haqida</dc:title>
  <dc:creator>SM-A235F</dc:creator>
  <cp:lastModifiedBy>lenovo</cp:lastModifiedBy>
  <cp:revision>1</cp:revision>
  <dcterms:created xsi:type="dcterms:W3CDTF">2013-01-26T23:14:16Z</dcterms:created>
  <dcterms:modified xsi:type="dcterms:W3CDTF">2025-01-03T17:24:45Z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66e67e1b86014e678e9ad261d7a86b87</vt:lpwstr>
  </property>
</Properties>
</file>