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sldIdLst>
    <p:sldId id="257" r:id="rId3"/>
    <p:sldId id="258" r:id="rId4"/>
    <p:sldId id="259" r:id="rId5"/>
    <p:sldId id="260" r:id="rId6"/>
    <p:sldId id="261" r:id="rId7"/>
    <p:sldId id="262" r:id="rId8"/>
    <p:sldId id="263" r:id="rId9"/>
    <p:sldId id="264" r:id="rId10"/>
    <p:sldId id="265" r:id="rId11"/>
    <p:sldId id="266" r:id="rId12"/>
  </p:sldIdLst>
  <p:sldSz type="screen4x3" cy="6858000" cx="9144000"/>
  <p:notesSz cx="6858000" cy="9144000"/>
  <p:defaultTextStyle>
    <a:defPPr>
      <a:defRPr lang="zh-CN"/>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horzBarState="maximized">
    <p:restoredLeft sz="15987" autoAdjust="0"/>
    <p:restoredTop sz="94660"/>
  </p:normalViewPr>
  <p:slideViewPr>
    <p:cSldViewPr snapToGrid="0">
      <p:cViewPr varScale="1">
        <p:scale>
          <a:sx n="116" d="100"/>
          <a:sy n="116" d="100"/>
        </p:scale>
        <p:origin x="1446" y="108"/>
      </p:cViewPr>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tableStyles" Target="tableStyles.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45" name=""/>
        <p:cNvGrpSpPr/>
        <p:nvPr/>
      </p:nvGrpSpPr>
      <p:grpSpPr>
        <a:xfrm>
          <a:off x="0" y="0"/>
          <a:ext cx="0" cy="0"/>
          <a:chOff x="0" y="0"/>
          <a:chExt cx="0" cy="0"/>
        </a:xfrm>
      </p:grpSpPr>
      <p:sp>
        <p:nvSpPr>
          <p:cNvPr id="1048663"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664"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665"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666"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67"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668"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24" name=""/>
        <p:cNvGrpSpPr/>
        <p:nvPr/>
      </p:nvGrpSpPr>
      <p:grpSpPr>
        <a:xfrm>
          <a:off x="0" y="0"/>
          <a:ext cx="0" cy="0"/>
          <a:chOff x="0" y="0"/>
          <a:chExt cx="0" cy="0"/>
        </a:xfrm>
      </p:grpSpPr>
      <p:sp>
        <p:nvSpPr>
          <p:cNvPr id="1048581" name="Title 1"/>
          <p:cNvSpPr>
            <a:spLocks noGrp="1"/>
          </p:cNvSpPr>
          <p:nvPr>
            <p:ph type="ctrTitle"/>
          </p:nvPr>
        </p:nvSpPr>
        <p:spPr>
          <a:xfrm>
            <a:off x="685800" y="1122363"/>
            <a:ext cx="7772400" cy="2387600"/>
          </a:xfrm>
        </p:spPr>
        <p:txBody>
          <a:bodyPr anchor="b"/>
          <a:lstStyle>
            <a:lvl1pPr algn="ctr">
              <a:defRPr sz="6000"/>
            </a:lvl1pPr>
          </a:lstStyle>
          <a:p>
            <a:r>
              <a:rPr altLang="zh-CN" lang="en-US" smtClean="0"/>
              <a:t>Click to edit Master title style</a:t>
            </a:r>
            <a:endParaRPr dirty="0" lang="en-US"/>
          </a:p>
        </p:txBody>
      </p:sp>
      <p:sp>
        <p:nvSpPr>
          <p:cNvPr id="1048582" name="Subtitle 2"/>
          <p:cNvSpPr>
            <a:spLocks noGrp="1"/>
          </p:cNvSpPr>
          <p:nvPr>
            <p:ph type="subTitle" idx="1"/>
          </p:nvPr>
        </p:nvSpPr>
        <p:spPr>
          <a:xfrm>
            <a:off x="1143000" y="3602038"/>
            <a:ext cx="6858000" cy="1655762"/>
          </a:xfrm>
        </p:spPr>
        <p:txBody>
          <a:bodyPr/>
          <a:lstStyle>
            <a:lvl1pPr algn="ctr" indent="0" marL="0">
              <a:buNone/>
              <a:defRPr sz="2400"/>
            </a:lvl1pPr>
            <a:lvl2pPr algn="ctr" indent="0" marL="457200">
              <a:buNone/>
              <a:defRPr sz="2000"/>
            </a:lvl2pPr>
            <a:lvl3pPr algn="ctr" indent="0" marL="914400">
              <a:buNone/>
              <a:defRPr sz="1800"/>
            </a:lvl3pPr>
            <a:lvl4pPr algn="ctr" indent="0" marL="1371600">
              <a:buNone/>
              <a:defRPr sz="1600"/>
            </a:lvl4pPr>
            <a:lvl5pPr algn="ctr" indent="0" marL="1828800">
              <a:buNone/>
              <a:defRPr sz="1600"/>
            </a:lvl5pPr>
            <a:lvl6pPr algn="ctr" indent="0" marL="2286000">
              <a:buNone/>
              <a:defRPr sz="1600"/>
            </a:lvl6pPr>
            <a:lvl7pPr algn="ctr" indent="0" marL="2743200">
              <a:buNone/>
              <a:defRPr sz="1600"/>
            </a:lvl7pPr>
            <a:lvl8pPr algn="ctr" indent="0" marL="3200400">
              <a:buNone/>
              <a:defRPr sz="1600"/>
            </a:lvl8pPr>
            <a:lvl9pPr algn="ctr" indent="0" marL="3657600">
              <a:buNone/>
              <a:defRPr sz="1600"/>
            </a:lvl9pPr>
          </a:lstStyle>
          <a:p>
            <a:r>
              <a:rPr altLang="zh-CN" lang="en-US" smtClean="0"/>
              <a:t>Click to edit Master subtitle style</a:t>
            </a:r>
            <a:endParaRPr dirty="0" lang="en-US"/>
          </a:p>
        </p:txBody>
      </p:sp>
      <p:sp>
        <p:nvSpPr>
          <p:cNvPr id="1048583" name="Date Placeholder 3"/>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584" name="Footer Placeholder 4"/>
          <p:cNvSpPr>
            <a:spLocks noGrp="1"/>
          </p:cNvSpPr>
          <p:nvPr>
            <p:ph type="ftr" sz="quarter" idx="11"/>
          </p:nvPr>
        </p:nvSpPr>
        <p:spPr/>
        <p:txBody>
          <a:bodyPr/>
          <a:p>
            <a:endParaRPr altLang="en-US" lang="zh-CN"/>
          </a:p>
        </p:txBody>
      </p:sp>
      <p:sp>
        <p:nvSpPr>
          <p:cNvPr id="1048585" name="Slide Number Placeholder 5"/>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39" name=""/>
        <p:cNvGrpSpPr/>
        <p:nvPr/>
      </p:nvGrpSpPr>
      <p:grpSpPr>
        <a:xfrm>
          <a:off x="0" y="0"/>
          <a:ext cx="0" cy="0"/>
          <a:chOff x="0" y="0"/>
          <a:chExt cx="0" cy="0"/>
        </a:xfrm>
      </p:grpSpPr>
      <p:sp>
        <p:nvSpPr>
          <p:cNvPr id="1048630" name="Title 1"/>
          <p:cNvSpPr>
            <a:spLocks noGrp="1"/>
          </p:cNvSpPr>
          <p:nvPr>
            <p:ph type="title"/>
          </p:nvPr>
        </p:nvSpPr>
        <p:spPr/>
        <p:txBody>
          <a:bodyPr/>
          <a:p>
            <a:r>
              <a:rPr altLang="zh-CN" lang="en-US" smtClean="0"/>
              <a:t>Click to edit Master title style</a:t>
            </a:r>
            <a:endParaRPr dirty="0" lang="en-US"/>
          </a:p>
        </p:txBody>
      </p:sp>
      <p:sp>
        <p:nvSpPr>
          <p:cNvPr id="1048631" name="Vertical Text Placeholder 2"/>
          <p:cNvSpPr>
            <a:spLocks noGrp="1"/>
          </p:cNvSpPr>
          <p:nvPr>
            <p:ph type="body" orient="vert" idx="1"/>
          </p:nvPr>
        </p:nvSpPr>
        <p:spPr/>
        <p:txBody>
          <a:bodyPr vert="eaVert"/>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32" name="Date Placeholder 3"/>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33" name="Footer Placeholder 4"/>
          <p:cNvSpPr>
            <a:spLocks noGrp="1"/>
          </p:cNvSpPr>
          <p:nvPr>
            <p:ph type="ftr" sz="quarter" idx="11"/>
          </p:nvPr>
        </p:nvSpPr>
        <p:spPr/>
        <p:txBody>
          <a:bodyPr/>
          <a:p>
            <a:endParaRPr altLang="en-US" lang="zh-CN"/>
          </a:p>
        </p:txBody>
      </p:sp>
      <p:sp>
        <p:nvSpPr>
          <p:cNvPr id="1048634" name="Slide Number Placeholder 5"/>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36" name=""/>
        <p:cNvGrpSpPr/>
        <p:nvPr/>
      </p:nvGrpSpPr>
      <p:grpSpPr>
        <a:xfrm>
          <a:off x="0" y="0"/>
          <a:ext cx="0" cy="0"/>
          <a:chOff x="0" y="0"/>
          <a:chExt cx="0" cy="0"/>
        </a:xfrm>
      </p:grpSpPr>
      <p:sp>
        <p:nvSpPr>
          <p:cNvPr id="1048614" name="Vertical Title 1"/>
          <p:cNvSpPr>
            <a:spLocks noGrp="1"/>
          </p:cNvSpPr>
          <p:nvPr>
            <p:ph type="title" orient="vert"/>
          </p:nvPr>
        </p:nvSpPr>
        <p:spPr>
          <a:xfrm>
            <a:off x="6543675" y="365125"/>
            <a:ext cx="1971675" cy="5811838"/>
          </a:xfrm>
        </p:spPr>
        <p:txBody>
          <a:bodyPr vert="eaVert"/>
          <a:p>
            <a:r>
              <a:rPr altLang="zh-CN" lang="en-US" smtClean="0"/>
              <a:t>Click to edit Master title style</a:t>
            </a:r>
            <a:endParaRPr dirty="0" lang="en-US"/>
          </a:p>
        </p:txBody>
      </p:sp>
      <p:sp>
        <p:nvSpPr>
          <p:cNvPr id="1048615" name="Vertical Text Placeholder 2"/>
          <p:cNvSpPr>
            <a:spLocks noGrp="1"/>
          </p:cNvSpPr>
          <p:nvPr>
            <p:ph type="body" orient="vert" idx="1"/>
          </p:nvPr>
        </p:nvSpPr>
        <p:spPr>
          <a:xfrm>
            <a:off x="628650" y="365125"/>
            <a:ext cx="5800725" cy="5811838"/>
          </a:xfrm>
        </p:spPr>
        <p:txBody>
          <a:bodyPr vert="eaVert"/>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16" name="Date Placeholder 3"/>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17" name="Footer Placeholder 4"/>
          <p:cNvSpPr>
            <a:spLocks noGrp="1"/>
          </p:cNvSpPr>
          <p:nvPr>
            <p:ph type="ftr" sz="quarter" idx="11"/>
          </p:nvPr>
        </p:nvSpPr>
        <p:spPr/>
        <p:txBody>
          <a:bodyPr/>
          <a:p>
            <a:endParaRPr altLang="en-US" lang="zh-CN"/>
          </a:p>
        </p:txBody>
      </p:sp>
      <p:sp>
        <p:nvSpPr>
          <p:cNvPr id="1048618" name="Slide Number Placeholder 5"/>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37" name=""/>
        <p:cNvGrpSpPr/>
        <p:nvPr/>
      </p:nvGrpSpPr>
      <p:grpSpPr>
        <a:xfrm>
          <a:off x="0" y="0"/>
          <a:ext cx="0" cy="0"/>
          <a:chOff x="0" y="0"/>
          <a:chExt cx="0" cy="0"/>
        </a:xfrm>
      </p:grpSpPr>
      <p:sp>
        <p:nvSpPr>
          <p:cNvPr id="1048619" name="Title 1"/>
          <p:cNvSpPr>
            <a:spLocks noGrp="1"/>
          </p:cNvSpPr>
          <p:nvPr>
            <p:ph type="title"/>
          </p:nvPr>
        </p:nvSpPr>
        <p:spPr/>
        <p:txBody>
          <a:bodyPr/>
          <a:p>
            <a:r>
              <a:rPr altLang="zh-CN" lang="en-US" smtClean="0"/>
              <a:t>Click to edit Master title style</a:t>
            </a:r>
            <a:endParaRPr dirty="0" lang="en-US"/>
          </a:p>
        </p:txBody>
      </p:sp>
      <p:sp>
        <p:nvSpPr>
          <p:cNvPr id="1048620" name="Content Placeholder 2"/>
          <p:cNvSpPr>
            <a:spLocks noGrp="1"/>
          </p:cNvSpPr>
          <p:nvPr>
            <p:ph idx="1"/>
          </p:nvPr>
        </p:nvSpPr>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21" name="Date Placeholder 3"/>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22" name="Footer Placeholder 4"/>
          <p:cNvSpPr>
            <a:spLocks noGrp="1"/>
          </p:cNvSpPr>
          <p:nvPr>
            <p:ph type="ftr" sz="quarter" idx="11"/>
          </p:nvPr>
        </p:nvSpPr>
        <p:spPr/>
        <p:txBody>
          <a:bodyPr/>
          <a:p>
            <a:endParaRPr altLang="en-US" lang="zh-CN"/>
          </a:p>
        </p:txBody>
      </p:sp>
      <p:sp>
        <p:nvSpPr>
          <p:cNvPr id="1048623" name="Slide Number Placeholder 5"/>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40" name=""/>
        <p:cNvGrpSpPr/>
        <p:nvPr/>
      </p:nvGrpSpPr>
      <p:grpSpPr>
        <a:xfrm>
          <a:off x="0" y="0"/>
          <a:ext cx="0" cy="0"/>
          <a:chOff x="0" y="0"/>
          <a:chExt cx="0" cy="0"/>
        </a:xfrm>
      </p:grpSpPr>
      <p:sp>
        <p:nvSpPr>
          <p:cNvPr id="1048635" name="Title 1"/>
          <p:cNvSpPr>
            <a:spLocks noGrp="1"/>
          </p:cNvSpPr>
          <p:nvPr>
            <p:ph type="title"/>
          </p:nvPr>
        </p:nvSpPr>
        <p:spPr>
          <a:xfrm>
            <a:off x="623888" y="1709739"/>
            <a:ext cx="7886700" cy="2852737"/>
          </a:xfrm>
        </p:spPr>
        <p:txBody>
          <a:bodyPr anchor="b"/>
          <a:lstStyle>
            <a:lvl1pPr>
              <a:defRPr sz="6000"/>
            </a:lvl1pPr>
          </a:lstStyle>
          <a:p>
            <a:r>
              <a:rPr altLang="zh-CN" lang="en-US" smtClean="0"/>
              <a:t>Click to edit Master title style</a:t>
            </a:r>
            <a:endParaRPr dirty="0" lang="en-US"/>
          </a:p>
        </p:txBody>
      </p:sp>
      <p:sp>
        <p:nvSpPr>
          <p:cNvPr id="1048636" name="Text Placeholder 2"/>
          <p:cNvSpPr>
            <a:spLocks noGrp="1"/>
          </p:cNvSpPr>
          <p:nvPr>
            <p:ph type="body" idx="1"/>
          </p:nvPr>
        </p:nvSpPr>
        <p:spPr>
          <a:xfrm>
            <a:off x="623888" y="4589464"/>
            <a:ext cx="7886700" cy="1500187"/>
          </a:xfrm>
        </p:spPr>
        <p:txBody>
          <a:bodyPr/>
          <a:lstStyle>
            <a:lvl1pPr indent="0" marL="0">
              <a:buNone/>
              <a:defRPr sz="2400">
                <a:solidFill>
                  <a:schemeClr val="tx1"/>
                </a:solidFill>
              </a:defRPr>
            </a:lvl1pPr>
            <a:lvl2pPr indent="0" marL="457200">
              <a:buNone/>
              <a:defRPr sz="2000">
                <a:solidFill>
                  <a:schemeClr val="tx1">
                    <a:tint val="75000"/>
                  </a:schemeClr>
                </a:solidFill>
              </a:defRPr>
            </a:lvl2pPr>
            <a:lvl3pPr indent="0" marL="914400">
              <a:buNone/>
              <a:defRPr sz="1800">
                <a:solidFill>
                  <a:schemeClr val="tx1">
                    <a:tint val="75000"/>
                  </a:schemeClr>
                </a:solidFill>
              </a:defRPr>
            </a:lvl3pPr>
            <a:lvl4pPr indent="0" marL="1371600">
              <a:buNone/>
              <a:defRPr sz="1600">
                <a:solidFill>
                  <a:schemeClr val="tx1">
                    <a:tint val="75000"/>
                  </a:schemeClr>
                </a:solidFill>
              </a:defRPr>
            </a:lvl4pPr>
            <a:lvl5pPr indent="0" marL="1828800">
              <a:buNone/>
              <a:defRPr sz="1600">
                <a:solidFill>
                  <a:schemeClr val="tx1">
                    <a:tint val="75000"/>
                  </a:schemeClr>
                </a:solidFill>
              </a:defRPr>
            </a:lvl5pPr>
            <a:lvl6pPr indent="0" marL="2286000">
              <a:buNone/>
              <a:defRPr sz="1600">
                <a:solidFill>
                  <a:schemeClr val="tx1">
                    <a:tint val="75000"/>
                  </a:schemeClr>
                </a:solidFill>
              </a:defRPr>
            </a:lvl6pPr>
            <a:lvl7pPr indent="0" marL="2743200">
              <a:buNone/>
              <a:defRPr sz="1600">
                <a:solidFill>
                  <a:schemeClr val="tx1">
                    <a:tint val="75000"/>
                  </a:schemeClr>
                </a:solidFill>
              </a:defRPr>
            </a:lvl7pPr>
            <a:lvl8pPr indent="0" marL="3200400">
              <a:buNone/>
              <a:defRPr sz="1600">
                <a:solidFill>
                  <a:schemeClr val="tx1">
                    <a:tint val="75000"/>
                  </a:schemeClr>
                </a:solidFill>
              </a:defRPr>
            </a:lvl8pPr>
            <a:lvl9pPr indent="0" marL="3657600">
              <a:buNone/>
              <a:defRPr sz="1600">
                <a:solidFill>
                  <a:schemeClr val="tx1">
                    <a:tint val="75000"/>
                  </a:schemeClr>
                </a:solidFill>
              </a:defRPr>
            </a:lvl9pPr>
          </a:lstStyle>
          <a:p>
            <a:pPr lvl="0"/>
            <a:r>
              <a:rPr altLang="zh-CN" lang="en-US" smtClean="0"/>
              <a:t>Click to edit Master text styles</a:t>
            </a:r>
          </a:p>
        </p:txBody>
      </p:sp>
      <p:sp>
        <p:nvSpPr>
          <p:cNvPr id="1048637" name="Date Placeholder 3"/>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38" name="Footer Placeholder 4"/>
          <p:cNvSpPr>
            <a:spLocks noGrp="1"/>
          </p:cNvSpPr>
          <p:nvPr>
            <p:ph type="ftr" sz="quarter" idx="11"/>
          </p:nvPr>
        </p:nvSpPr>
        <p:spPr/>
        <p:txBody>
          <a:bodyPr/>
          <a:p>
            <a:endParaRPr altLang="en-US" lang="zh-CN"/>
          </a:p>
        </p:txBody>
      </p:sp>
      <p:sp>
        <p:nvSpPr>
          <p:cNvPr id="1048639" name="Slide Number Placeholder 5"/>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41" name=""/>
        <p:cNvGrpSpPr/>
        <p:nvPr/>
      </p:nvGrpSpPr>
      <p:grpSpPr>
        <a:xfrm>
          <a:off x="0" y="0"/>
          <a:ext cx="0" cy="0"/>
          <a:chOff x="0" y="0"/>
          <a:chExt cx="0" cy="0"/>
        </a:xfrm>
      </p:grpSpPr>
      <p:sp>
        <p:nvSpPr>
          <p:cNvPr id="1048640" name="Title 1"/>
          <p:cNvSpPr>
            <a:spLocks noGrp="1"/>
          </p:cNvSpPr>
          <p:nvPr>
            <p:ph type="title"/>
          </p:nvPr>
        </p:nvSpPr>
        <p:spPr/>
        <p:txBody>
          <a:bodyPr/>
          <a:p>
            <a:r>
              <a:rPr altLang="zh-CN" lang="en-US" smtClean="0"/>
              <a:t>Click to edit Master title style</a:t>
            </a:r>
            <a:endParaRPr dirty="0" lang="en-US"/>
          </a:p>
        </p:txBody>
      </p:sp>
      <p:sp>
        <p:nvSpPr>
          <p:cNvPr id="1048641" name="Content Placeholder 2"/>
          <p:cNvSpPr>
            <a:spLocks noGrp="1"/>
          </p:cNvSpPr>
          <p:nvPr>
            <p:ph sz="half" idx="1"/>
          </p:nvPr>
        </p:nvSpPr>
        <p:spPr>
          <a:xfrm>
            <a:off x="628650" y="1825625"/>
            <a:ext cx="3886200" cy="4351338"/>
          </a:xfrm>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42" name="Content Placeholder 3"/>
          <p:cNvSpPr>
            <a:spLocks noGrp="1"/>
          </p:cNvSpPr>
          <p:nvPr>
            <p:ph sz="half" idx="2"/>
          </p:nvPr>
        </p:nvSpPr>
        <p:spPr>
          <a:xfrm>
            <a:off x="4629150" y="1825625"/>
            <a:ext cx="3886200" cy="4351338"/>
          </a:xfrm>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43" name="Date Placeholder 4"/>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44" name="Footer Placeholder 5"/>
          <p:cNvSpPr>
            <a:spLocks noGrp="1"/>
          </p:cNvSpPr>
          <p:nvPr>
            <p:ph type="ftr" sz="quarter" idx="11"/>
          </p:nvPr>
        </p:nvSpPr>
        <p:spPr/>
        <p:txBody>
          <a:bodyPr/>
          <a:p>
            <a:endParaRPr altLang="en-US" lang="zh-CN"/>
          </a:p>
        </p:txBody>
      </p:sp>
      <p:sp>
        <p:nvSpPr>
          <p:cNvPr id="1048645" name="Slide Number Placeholder 6"/>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42" name=""/>
        <p:cNvGrpSpPr/>
        <p:nvPr/>
      </p:nvGrpSpPr>
      <p:grpSpPr>
        <a:xfrm>
          <a:off x="0" y="0"/>
          <a:ext cx="0" cy="0"/>
          <a:chOff x="0" y="0"/>
          <a:chExt cx="0" cy="0"/>
        </a:xfrm>
      </p:grpSpPr>
      <p:sp>
        <p:nvSpPr>
          <p:cNvPr id="1048646" name="Title 1"/>
          <p:cNvSpPr>
            <a:spLocks noGrp="1"/>
          </p:cNvSpPr>
          <p:nvPr>
            <p:ph type="title"/>
          </p:nvPr>
        </p:nvSpPr>
        <p:spPr>
          <a:xfrm>
            <a:off x="629841" y="365126"/>
            <a:ext cx="7886700" cy="1325563"/>
          </a:xfrm>
        </p:spPr>
        <p:txBody>
          <a:bodyPr/>
          <a:p>
            <a:r>
              <a:rPr altLang="zh-CN" lang="en-US" smtClean="0"/>
              <a:t>Click to edit Master title style</a:t>
            </a:r>
            <a:endParaRPr dirty="0" lang="en-US"/>
          </a:p>
        </p:txBody>
      </p:sp>
      <p:sp>
        <p:nvSpPr>
          <p:cNvPr id="1048647" name="Text Placeholder 2"/>
          <p:cNvSpPr>
            <a:spLocks noGrp="1"/>
          </p:cNvSpPr>
          <p:nvPr>
            <p:ph type="body" idx="1"/>
          </p:nvPr>
        </p:nvSpPr>
        <p:spPr>
          <a:xfrm>
            <a:off x="629842" y="1681163"/>
            <a:ext cx="3868340"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altLang="zh-CN" lang="en-US" smtClean="0"/>
              <a:t>Click to edit Master text styles</a:t>
            </a:r>
          </a:p>
        </p:txBody>
      </p:sp>
      <p:sp>
        <p:nvSpPr>
          <p:cNvPr id="1048648" name="Content Placeholder 3"/>
          <p:cNvSpPr>
            <a:spLocks noGrp="1"/>
          </p:cNvSpPr>
          <p:nvPr>
            <p:ph sz="half" idx="2"/>
          </p:nvPr>
        </p:nvSpPr>
        <p:spPr>
          <a:xfrm>
            <a:off x="629842" y="2505075"/>
            <a:ext cx="3868340" cy="3684588"/>
          </a:xfrm>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49" name="Text Placeholder 4"/>
          <p:cNvSpPr>
            <a:spLocks noGrp="1"/>
          </p:cNvSpPr>
          <p:nvPr>
            <p:ph type="body" sz="quarter" idx="3"/>
          </p:nvPr>
        </p:nvSpPr>
        <p:spPr>
          <a:xfrm>
            <a:off x="4629150" y="1681163"/>
            <a:ext cx="3887391"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altLang="zh-CN" lang="en-US" smtClean="0"/>
              <a:t>Click to edit Master text styles</a:t>
            </a:r>
          </a:p>
        </p:txBody>
      </p:sp>
      <p:sp>
        <p:nvSpPr>
          <p:cNvPr id="1048650" name="Content Placeholder 5"/>
          <p:cNvSpPr>
            <a:spLocks noGrp="1"/>
          </p:cNvSpPr>
          <p:nvPr>
            <p:ph sz="quarter" idx="4"/>
          </p:nvPr>
        </p:nvSpPr>
        <p:spPr>
          <a:xfrm>
            <a:off x="4629150" y="2505075"/>
            <a:ext cx="3887391" cy="3684588"/>
          </a:xfrm>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51" name="Date Placeholder 6"/>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52" name="Footer Placeholder 7"/>
          <p:cNvSpPr>
            <a:spLocks noGrp="1"/>
          </p:cNvSpPr>
          <p:nvPr>
            <p:ph type="ftr" sz="quarter" idx="11"/>
          </p:nvPr>
        </p:nvSpPr>
        <p:spPr/>
        <p:txBody>
          <a:bodyPr/>
          <a:p>
            <a:endParaRPr altLang="en-US" lang="zh-CN"/>
          </a:p>
        </p:txBody>
      </p:sp>
      <p:sp>
        <p:nvSpPr>
          <p:cNvPr id="1048653" name="Slide Number Placeholder 8"/>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35" name=""/>
        <p:cNvGrpSpPr/>
        <p:nvPr/>
      </p:nvGrpSpPr>
      <p:grpSpPr>
        <a:xfrm>
          <a:off x="0" y="0"/>
          <a:ext cx="0" cy="0"/>
          <a:chOff x="0" y="0"/>
          <a:chExt cx="0" cy="0"/>
        </a:xfrm>
      </p:grpSpPr>
      <p:sp>
        <p:nvSpPr>
          <p:cNvPr id="1048610" name="Title 1"/>
          <p:cNvSpPr>
            <a:spLocks noGrp="1"/>
          </p:cNvSpPr>
          <p:nvPr>
            <p:ph type="title"/>
          </p:nvPr>
        </p:nvSpPr>
        <p:spPr/>
        <p:txBody>
          <a:bodyPr/>
          <a:p>
            <a:r>
              <a:rPr altLang="zh-CN" lang="en-US" smtClean="0"/>
              <a:t>Click to edit Master title style</a:t>
            </a:r>
            <a:endParaRPr dirty="0" lang="en-US"/>
          </a:p>
        </p:txBody>
      </p:sp>
      <p:sp>
        <p:nvSpPr>
          <p:cNvPr id="1048611" name="Date Placeholder 2"/>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12" name="Footer Placeholder 3"/>
          <p:cNvSpPr>
            <a:spLocks noGrp="1"/>
          </p:cNvSpPr>
          <p:nvPr>
            <p:ph type="ftr" sz="quarter" idx="11"/>
          </p:nvPr>
        </p:nvSpPr>
        <p:spPr/>
        <p:txBody>
          <a:bodyPr/>
          <a:p>
            <a:endParaRPr altLang="en-US" lang="zh-CN"/>
          </a:p>
        </p:txBody>
      </p:sp>
      <p:sp>
        <p:nvSpPr>
          <p:cNvPr id="1048613" name="Slide Number Placeholder 4"/>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43" name=""/>
        <p:cNvGrpSpPr/>
        <p:nvPr/>
      </p:nvGrpSpPr>
      <p:grpSpPr>
        <a:xfrm>
          <a:off x="0" y="0"/>
          <a:ext cx="0" cy="0"/>
          <a:chOff x="0" y="0"/>
          <a:chExt cx="0" cy="0"/>
        </a:xfrm>
      </p:grpSpPr>
      <p:sp>
        <p:nvSpPr>
          <p:cNvPr id="1048654" name="Date Placeholder 1"/>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55" name="Footer Placeholder 2"/>
          <p:cNvSpPr>
            <a:spLocks noGrp="1"/>
          </p:cNvSpPr>
          <p:nvPr>
            <p:ph type="ftr" sz="quarter" idx="11"/>
          </p:nvPr>
        </p:nvSpPr>
        <p:spPr/>
        <p:txBody>
          <a:bodyPr/>
          <a:p>
            <a:endParaRPr altLang="en-US" lang="zh-CN"/>
          </a:p>
        </p:txBody>
      </p:sp>
      <p:sp>
        <p:nvSpPr>
          <p:cNvPr id="1048656" name="Slide Number Placeholder 3"/>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44" name=""/>
        <p:cNvGrpSpPr/>
        <p:nvPr/>
      </p:nvGrpSpPr>
      <p:grpSpPr>
        <a:xfrm>
          <a:off x="0" y="0"/>
          <a:ext cx="0" cy="0"/>
          <a:chOff x="0" y="0"/>
          <a:chExt cx="0" cy="0"/>
        </a:xfrm>
      </p:grpSpPr>
      <p:sp>
        <p:nvSpPr>
          <p:cNvPr id="1048657" name="Title 1"/>
          <p:cNvSpPr>
            <a:spLocks noGrp="1"/>
          </p:cNvSpPr>
          <p:nvPr>
            <p:ph type="title"/>
          </p:nvPr>
        </p:nvSpPr>
        <p:spPr>
          <a:xfrm>
            <a:off x="629841" y="457200"/>
            <a:ext cx="2949178" cy="1600200"/>
          </a:xfrm>
        </p:spPr>
        <p:txBody>
          <a:bodyPr anchor="b"/>
          <a:lstStyle>
            <a:lvl1pPr>
              <a:defRPr sz="3200"/>
            </a:lvl1pPr>
          </a:lstStyle>
          <a:p>
            <a:r>
              <a:rPr altLang="zh-CN" lang="en-US" smtClean="0"/>
              <a:t>Click to edit Master title style</a:t>
            </a:r>
            <a:endParaRPr dirty="0" lang="en-US"/>
          </a:p>
        </p:txBody>
      </p:sp>
      <p:sp>
        <p:nvSpPr>
          <p:cNvPr id="1048658"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59" name="Text Placeholder 3"/>
          <p:cNvSpPr>
            <a:spLocks noGrp="1"/>
          </p:cNvSpPr>
          <p:nvPr>
            <p:ph type="body" sz="half" idx="2"/>
          </p:nvPr>
        </p:nvSpPr>
        <p:spPr>
          <a:xfrm>
            <a:off x="629841" y="2057400"/>
            <a:ext cx="2949178"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altLang="zh-CN" lang="en-US" smtClean="0"/>
              <a:t>Click to edit Master text styles</a:t>
            </a:r>
          </a:p>
        </p:txBody>
      </p:sp>
      <p:sp>
        <p:nvSpPr>
          <p:cNvPr id="1048660" name="Date Placeholder 4"/>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61" name="Footer Placeholder 5"/>
          <p:cNvSpPr>
            <a:spLocks noGrp="1"/>
          </p:cNvSpPr>
          <p:nvPr>
            <p:ph type="ftr" sz="quarter" idx="11"/>
          </p:nvPr>
        </p:nvSpPr>
        <p:spPr/>
        <p:txBody>
          <a:bodyPr/>
          <a:p>
            <a:endParaRPr altLang="en-US" lang="zh-CN"/>
          </a:p>
        </p:txBody>
      </p:sp>
      <p:sp>
        <p:nvSpPr>
          <p:cNvPr id="1048662" name="Slide Number Placeholder 6"/>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38" name=""/>
        <p:cNvGrpSpPr/>
        <p:nvPr/>
      </p:nvGrpSpPr>
      <p:grpSpPr>
        <a:xfrm>
          <a:off x="0" y="0"/>
          <a:ext cx="0" cy="0"/>
          <a:chOff x="0" y="0"/>
          <a:chExt cx="0" cy="0"/>
        </a:xfrm>
      </p:grpSpPr>
      <p:sp>
        <p:nvSpPr>
          <p:cNvPr id="1048624" name="Title 1"/>
          <p:cNvSpPr>
            <a:spLocks noGrp="1"/>
          </p:cNvSpPr>
          <p:nvPr>
            <p:ph type="title"/>
          </p:nvPr>
        </p:nvSpPr>
        <p:spPr>
          <a:xfrm>
            <a:off x="629841" y="457200"/>
            <a:ext cx="2949178" cy="1600200"/>
          </a:xfrm>
        </p:spPr>
        <p:txBody>
          <a:bodyPr anchor="b"/>
          <a:lstStyle>
            <a:lvl1pPr>
              <a:defRPr sz="3200"/>
            </a:lvl1pPr>
          </a:lstStyle>
          <a:p>
            <a:r>
              <a:rPr altLang="zh-CN" lang="en-US" smtClean="0"/>
              <a:t>Click to edit Master title style</a:t>
            </a:r>
            <a:endParaRPr dirty="0" lang="en-US"/>
          </a:p>
        </p:txBody>
      </p:sp>
      <p:sp>
        <p:nvSpPr>
          <p:cNvPr id="1048625" name="Picture Placeholder 2"/>
          <p:cNvSpPr>
            <a:spLocks noChangeAspect="1" noGrp="1"/>
          </p:cNvSpPr>
          <p:nvPr>
            <p:ph type="pic" idx="1"/>
          </p:nvPr>
        </p:nvSpPr>
        <p:spPr>
          <a:xfrm>
            <a:off x="3887391" y="987426"/>
            <a:ext cx="4629150" cy="4873625"/>
          </a:xfrm>
        </p:spPr>
        <p:txBody>
          <a:bodyPr anchor="t"/>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r>
              <a:rPr altLang="zh-CN" lang="en-US" smtClean="0"/>
              <a:t>Click icon to add picture</a:t>
            </a:r>
            <a:endParaRPr dirty="0" lang="en-US"/>
          </a:p>
        </p:txBody>
      </p:sp>
      <p:sp>
        <p:nvSpPr>
          <p:cNvPr id="1048626" name="Text Placeholder 3"/>
          <p:cNvSpPr>
            <a:spLocks noGrp="1"/>
          </p:cNvSpPr>
          <p:nvPr>
            <p:ph type="body" sz="half" idx="2"/>
          </p:nvPr>
        </p:nvSpPr>
        <p:spPr>
          <a:xfrm>
            <a:off x="629841" y="2057400"/>
            <a:ext cx="2949178"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altLang="zh-CN" lang="en-US" smtClean="0"/>
              <a:t>Click to edit Master text styles</a:t>
            </a:r>
          </a:p>
        </p:txBody>
      </p:sp>
      <p:sp>
        <p:nvSpPr>
          <p:cNvPr id="1048627" name="Date Placeholder 4"/>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28" name="Footer Placeholder 5"/>
          <p:cNvSpPr>
            <a:spLocks noGrp="1"/>
          </p:cNvSpPr>
          <p:nvPr>
            <p:ph type="ftr" sz="quarter" idx="11"/>
          </p:nvPr>
        </p:nvSpPr>
        <p:spPr/>
        <p:txBody>
          <a:bodyPr/>
          <a:p>
            <a:endParaRPr altLang="en-US" lang="zh-CN"/>
          </a:p>
        </p:txBody>
      </p:sp>
      <p:sp>
        <p:nvSpPr>
          <p:cNvPr id="1048629" name="Slide Number Placeholder 6"/>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2" name=""/>
        <p:cNvGrpSpPr/>
        <p:nvPr/>
      </p:nvGrpSpPr>
      <p:grpSpPr>
        <a:xfrm>
          <a:off x="0" y="0"/>
          <a:ext cx="0" cy="0"/>
          <a:chOff x="0" y="0"/>
          <a:chExt cx="0" cy="0"/>
        </a:xfrm>
      </p:grpSpPr>
      <p:sp>
        <p:nvSpPr>
          <p:cNvPr id="1048576" name="Title Placeholder 1"/>
          <p:cNvSpPr>
            <a:spLocks noGrp="1"/>
          </p:cNvSpPr>
          <p:nvPr>
            <p:ph type="title"/>
          </p:nvPr>
        </p:nvSpPr>
        <p:spPr>
          <a:xfrm>
            <a:off x="628650" y="365126"/>
            <a:ext cx="7886700" cy="1325563"/>
          </a:xfrm>
          <a:prstGeom prst="rect"/>
        </p:spPr>
        <p:txBody>
          <a:bodyPr anchor="ctr" bIns="45720" lIns="91440" rIns="91440" rtlCol="0" tIns="45720" vert="horz">
            <a:normAutofit/>
          </a:bodyPr>
          <a:p>
            <a:r>
              <a:rPr altLang="zh-CN" lang="en-US" smtClean="0"/>
              <a:t>Click to edit Master title style</a:t>
            </a:r>
            <a:endParaRPr dirty="0" lang="en-US"/>
          </a:p>
        </p:txBody>
      </p:sp>
      <p:sp>
        <p:nvSpPr>
          <p:cNvPr id="1048577" name="Text Placeholder 2"/>
          <p:cNvSpPr>
            <a:spLocks noGrp="1"/>
          </p:cNvSpPr>
          <p:nvPr>
            <p:ph type="body" idx="1"/>
          </p:nvPr>
        </p:nvSpPr>
        <p:spPr>
          <a:xfrm>
            <a:off x="628650" y="1825625"/>
            <a:ext cx="7886700" cy="4351338"/>
          </a:xfrm>
          <a:prstGeom prst="rect"/>
        </p:spPr>
        <p:txBody>
          <a:bodyPr bIns="45720" lIns="91440" rIns="91440" rtlCol="0" tIns="45720" vert="horz">
            <a:normAutofit/>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578" name="Date Placeholder 3"/>
          <p:cNvSpPr>
            <a:spLocks noGrp="1"/>
          </p:cNvSpPr>
          <p:nvPr>
            <p:ph type="dt" sz="half" idx="2"/>
          </p:nvPr>
        </p:nvSpPr>
        <p:spPr>
          <a:xfrm>
            <a:off x="628650" y="6356351"/>
            <a:ext cx="2057400" cy="365125"/>
          </a:xfrm>
          <a:prstGeom prst="rect"/>
        </p:spPr>
        <p:txBody>
          <a:bodyPr anchor="ctr" bIns="45720" lIns="91440" rIns="91440" rtlCol="0" tIns="45720" vert="horz"/>
          <a:lstStyle>
            <a:lvl1pPr algn="l">
              <a:defRPr sz="1200">
                <a:solidFill>
                  <a:schemeClr val="tx1">
                    <a:tint val="75000"/>
                  </a:schemeClr>
                </a:solidFill>
              </a:defRPr>
            </a:lvl1pPr>
          </a:lstStyle>
          <a:p>
            <a:fld id="{70BC1078-46ED-40F9-8930-935BAD7C2B02}" type="datetimeFigureOut">
              <a:rPr altLang="en-US" lang="zh-CN" smtClean="0"/>
              <a:t>2015/5/12</a:t>
            </a:fld>
            <a:endParaRPr altLang="en-US" lang="zh-CN"/>
          </a:p>
        </p:txBody>
      </p:sp>
      <p:sp>
        <p:nvSpPr>
          <p:cNvPr id="1048579" name="Footer Placeholder 4"/>
          <p:cNvSpPr>
            <a:spLocks noGrp="1"/>
          </p:cNvSpPr>
          <p:nvPr>
            <p:ph type="ftr" sz="quarter" idx="3"/>
          </p:nvPr>
        </p:nvSpPr>
        <p:spPr>
          <a:xfrm>
            <a:off x="3028950" y="6356351"/>
            <a:ext cx="3086100" cy="365125"/>
          </a:xfrm>
          <a:prstGeom prst="rect"/>
        </p:spPr>
        <p:txBody>
          <a:bodyPr anchor="ctr" bIns="45720" lIns="91440" rIns="91440" rtlCol="0" tIns="45720" vert="horz"/>
          <a:lstStyle>
            <a:lvl1pPr algn="ctr">
              <a:defRPr sz="1200">
                <a:solidFill>
                  <a:schemeClr val="tx1">
                    <a:tint val="75000"/>
                  </a:schemeClr>
                </a:solidFill>
              </a:defRPr>
            </a:lvl1pPr>
          </a:lstStyle>
          <a:p>
            <a:endParaRPr altLang="en-US" lang="zh-CN"/>
          </a:p>
        </p:txBody>
      </p:sp>
      <p:sp>
        <p:nvSpPr>
          <p:cNvPr id="1048580" name="Slide Number Placeholder 5"/>
          <p:cNvSpPr>
            <a:spLocks noGrp="1"/>
          </p:cNvSpPr>
          <p:nvPr>
            <p:ph type="sldNum" sz="quarter" idx="4"/>
          </p:nvPr>
        </p:nvSpPr>
        <p:spPr>
          <a:xfrm>
            <a:off x="6457950" y="6356351"/>
            <a:ext cx="2057400" cy="365125"/>
          </a:xfrm>
          <a:prstGeom prst="rect"/>
        </p:spPr>
        <p:txBody>
          <a:bodyPr anchor="ctr" bIns="45720" lIns="91440" rIns="91440" rtlCol="0" tIns="45720" vert="horz"/>
          <a:lstStyle>
            <a:lvl1pPr algn="r">
              <a:defRPr sz="1200">
                <a:solidFill>
                  <a:schemeClr val="tx1">
                    <a:tint val="75000"/>
                  </a:schemeClr>
                </a:solidFill>
              </a:defRPr>
            </a:lvl1pPr>
          </a:lstStyle>
          <a:p>
            <a:fld id="{D5B52ADC-5BFA-4FBD-BEE2-16096B7F4166}" type="slidenum">
              <a:rPr altLang="en-US" lang="zh-CN" smtClean="0"/>
              <a:t>‹#›</a:t>
            </a:fld>
            <a:endParaRPr altLang="en-US" lang="zh-CN"/>
          </a:p>
        </p:txBody>
      </p: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eaLnBrk="1" hangingPunct="1" latinLnBrk="0" rtl="0">
        <a:lnSpc>
          <a:spcPct val="90000"/>
        </a:lnSpc>
        <a:spcBef>
          <a:spcPct val="0"/>
        </a:spcBef>
        <a:buNone/>
        <a:defRPr sz="4400" kern="1200">
          <a:solidFill>
            <a:schemeClr val="tx1"/>
          </a:solidFill>
          <a:latin typeface="+mj-lt"/>
          <a:ea typeface="+mj-ea"/>
          <a:cs typeface="+mj-cs"/>
        </a:defRPr>
      </a:lvl1pPr>
    </p:titleStyle>
    <p:bodyStyle>
      <a:lvl1pPr algn="l" defTabSz="914400" eaLnBrk="1" hangingPunct="1" indent="-228600" latinLnBrk="0" marL="228600" rtl="0">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algn="l" defTabSz="914400" eaLnBrk="1" hangingPunct="1" indent="-228600" latinLnBrk="0" marL="685800" rtl="0">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algn="l" defTabSz="914400" eaLnBrk="1" hangingPunct="1" indent="-228600" latinLnBrk="0" marL="1143000" rtl="0">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algn="l" defTabSz="914400" eaLnBrk="1" hangingPunct="1" indent="-228600" latinLnBrk="0" marL="1600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algn="l" defTabSz="914400" eaLnBrk="1" hangingPunct="1" indent="-228600" latinLnBrk="0" marL="20574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algn="l" defTabSz="914400" eaLnBrk="1" hangingPunct="1" indent="-228600" latinLnBrk="0" marL="25146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algn="l" defTabSz="914400" eaLnBrk="1" hangingPunct="1" indent="-228600" latinLnBrk="0" marL="29718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algn="l" defTabSz="914400" eaLnBrk="1" hangingPunct="1" indent="-228600" latinLnBrk="0" marL="34290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algn="l" defTabSz="914400" eaLnBrk="1" hangingPunct="1" indent="-228600" latinLnBrk="0" marL="3886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image" Target="../media/image12.jpeg"/><Relationship Id="rId2"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image" Target="../media/image4.jpeg"/><Relationship Id="rId2" Type="http://schemas.openxmlformats.org/officeDocument/2006/relationships/image" Target="../media/image5.jpeg"/><Relationship Id="rId3"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image" Target="../media/image6.jpeg"/><Relationship Id="rId2"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image" Target="../media/image7.jpeg"/><Relationship Id="rId2" Type="http://schemas.openxmlformats.org/officeDocument/2006/relationships/image" Target="../media/image8.jpeg"/><Relationship Id="rId3"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image" Target="../media/image9.jpeg"/><Relationship Id="rId2"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image" Target="../media/image10.jpeg"/><Relationship Id="rId2"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image" Target="../media/image11.jpeg"/><Relationship Id="rId2"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5" name=""/>
        <p:cNvGrpSpPr/>
        <p:nvPr/>
      </p:nvGrpSpPr>
      <p:grpSpPr>
        <a:xfrm>
          <a:off x="0" y="0"/>
          <a:ext cx="0" cy="0"/>
          <a:chOff x="0" y="0"/>
          <a:chExt cx="0" cy="0"/>
        </a:xfrm>
      </p:grpSpPr>
      <p:sp>
        <p:nvSpPr>
          <p:cNvPr id="1048586" name="Title 1"/>
          <p:cNvSpPr>
            <a:spLocks noGrp="1"/>
          </p:cNvSpPr>
          <p:nvPr>
            <p:ph type="ctrTitle"/>
          </p:nvPr>
        </p:nvSpPr>
        <p:spPr/>
        <p:txBody>
          <a:bodyPr/>
          <a:p>
            <a:endParaRPr altLang="zh-CN" lang="en-US"/>
          </a:p>
        </p:txBody>
      </p:sp>
      <p:sp>
        <p:nvSpPr>
          <p:cNvPr id="1048587" name="Subtitle 2"/>
          <p:cNvSpPr>
            <a:spLocks noGrp="1"/>
          </p:cNvSpPr>
          <p:nvPr>
            <p:ph type="subTitle" idx="1"/>
          </p:nvPr>
        </p:nvSpPr>
        <p:spPr/>
        <p:txBody>
          <a:bodyPr/>
          <a:p>
            <a:endParaRPr altLang="zh-CN" lang="en-US"/>
          </a:p>
        </p:txBody>
      </p:sp>
      <p:pic>
        <p:nvPicPr>
          <p:cNvPr id="2097152" name=""/>
          <p:cNvPicPr>
            <a:picLocks/>
          </p:cNvPicPr>
          <p:nvPr/>
        </p:nvPicPr>
        <p:blipFill>
          <a:blip xmlns:r="http://schemas.openxmlformats.org/officeDocument/2006/relationships" r:embed="rId1"/>
          <a:stretch>
            <a:fillRect/>
          </a:stretch>
        </p:blipFill>
        <p:spPr>
          <a:xfrm rot="0">
            <a:off x="-6494" y="-12605"/>
            <a:ext cx="9168857" cy="6870271"/>
          </a:xfrm>
          <a:prstGeom prst="rect"/>
        </p:spPr>
      </p:pic>
      <p:sp>
        <p:nvSpPr>
          <p:cNvPr id="1048588" name=""/>
          <p:cNvSpPr txBox="1"/>
          <p:nvPr/>
        </p:nvSpPr>
        <p:spPr>
          <a:xfrm>
            <a:off x="1416261" y="2782412"/>
            <a:ext cx="7727739" cy="815339"/>
          </a:xfrm>
          <a:prstGeom prst="rect"/>
        </p:spPr>
        <p:txBody>
          <a:bodyPr rtlCol="0" wrap="square">
            <a:spAutoFit/>
          </a:bodyPr>
          <a:p>
            <a:r>
              <a:rPr altLang="Ўзбекча Клавиатура" b="1" sz="4800" lang="en-US">
                <a:solidFill>
                  <a:srgbClr val="000000"/>
                </a:solidFill>
              </a:rPr>
              <a:t>H</a:t>
            </a:r>
            <a:r>
              <a:rPr altLang="Ўзбекча Клавиатура" b="1" sz="4800" lang="en-US">
                <a:solidFill>
                  <a:srgbClr val="000000"/>
                </a:solidFill>
              </a:rPr>
              <a:t>o</a:t>
            </a:r>
            <a:r>
              <a:rPr altLang="Ўзбекча Клавиатура" b="1" sz="4800" lang="en-US">
                <a:solidFill>
                  <a:srgbClr val="000000"/>
                </a:solidFill>
              </a:rPr>
              <a:t>f</a:t>
            </a:r>
            <a:r>
              <a:rPr altLang="Ўзбекча Клавиатура" b="1" sz="4800" lang="en-US">
                <a:solidFill>
                  <a:srgbClr val="000000"/>
                </a:solidFill>
              </a:rPr>
              <a:t>i</a:t>
            </a:r>
            <a:r>
              <a:rPr altLang="Ўзбекча Клавиатура" b="1" sz="4800" lang="en-US">
                <a:solidFill>
                  <a:srgbClr val="000000"/>
                </a:solidFill>
              </a:rPr>
              <a:t>z</a:t>
            </a:r>
            <a:r>
              <a:rPr altLang="Ўзбекча Клавиатура" b="1" sz="4800" lang="en-US">
                <a:solidFill>
                  <a:srgbClr val="000000"/>
                </a:solidFill>
              </a:rPr>
              <a:t> </a:t>
            </a:r>
            <a:r>
              <a:rPr altLang="Ўзбекча Клавиатура" b="1" sz="4800" lang="en-US">
                <a:solidFill>
                  <a:srgbClr val="000000"/>
                </a:solidFill>
              </a:rPr>
              <a:t>T</a:t>
            </a:r>
            <a:r>
              <a:rPr altLang="Ўзбекча Клавиатура" b="1" sz="4800" lang="en-US">
                <a:solidFill>
                  <a:srgbClr val="000000"/>
                </a:solidFill>
              </a:rPr>
              <a:t>a</a:t>
            </a:r>
            <a:r>
              <a:rPr altLang="Ўзбекча Клавиатура" b="1" sz="4800" lang="en-US">
                <a:solidFill>
                  <a:srgbClr val="000000"/>
                </a:solidFill>
              </a:rPr>
              <a:t>n</a:t>
            </a:r>
            <a:r>
              <a:rPr altLang="Ўзбекча Клавиатура" b="1" sz="4800" lang="en-US">
                <a:solidFill>
                  <a:srgbClr val="000000"/>
                </a:solidFill>
              </a:rPr>
              <a:t>i</a:t>
            </a:r>
            <a:r>
              <a:rPr altLang="Ўзбекча Клавиатура" b="1" sz="4800" lang="en-US">
                <a:solidFill>
                  <a:srgbClr val="000000"/>
                </a:solidFill>
              </a:rPr>
              <a:t>s</a:t>
            </a:r>
            <a:r>
              <a:rPr altLang="Ўзбекча Клавиатура" b="1" sz="4800" lang="en-US">
                <a:solidFill>
                  <a:srgbClr val="000000"/>
                </a:solidFill>
              </a:rPr>
              <a:t>h</a:t>
            </a:r>
            <a:r>
              <a:rPr altLang="Ўзбекча Клавиатура" b="1" sz="4800" lang="en-US">
                <a:solidFill>
                  <a:srgbClr val="000000"/>
                </a:solidFill>
              </a:rPr>
              <a:t> </a:t>
            </a:r>
            <a:r>
              <a:rPr altLang="Ўзбекча Клавиатура" b="1" sz="4800" lang="en-US">
                <a:solidFill>
                  <a:srgbClr val="000000"/>
                </a:solidFill>
              </a:rPr>
              <a:t>a</a:t>
            </a:r>
            <a:r>
              <a:rPr altLang="Ўзбекча Клавиатура" b="1" sz="4800" lang="en-US">
                <a:solidFill>
                  <a:srgbClr val="000000"/>
                </a:solidFill>
              </a:rPr>
              <a:t>l</a:t>
            </a:r>
            <a:r>
              <a:rPr altLang="Ўзбекча Клавиатура" b="1" sz="4800" lang="en-US">
                <a:solidFill>
                  <a:srgbClr val="000000"/>
                </a:solidFill>
              </a:rPr>
              <a:t>-</a:t>
            </a:r>
            <a:r>
              <a:rPr altLang="Ўзбекча Клавиатура" b="1" sz="4800" lang="en-US">
                <a:solidFill>
                  <a:srgbClr val="000000"/>
                </a:solidFill>
              </a:rPr>
              <a:t>B</a:t>
            </a:r>
            <a:r>
              <a:rPr altLang="Ўзбекча Клавиатура" b="1" sz="4800" lang="en-US">
                <a:solidFill>
                  <a:srgbClr val="000000"/>
                </a:solidFill>
              </a:rPr>
              <a:t>u</a:t>
            </a:r>
            <a:r>
              <a:rPr altLang="Ўзбекча Клавиатура" b="1" sz="4800" lang="en-US">
                <a:solidFill>
                  <a:srgbClr val="000000"/>
                </a:solidFill>
              </a:rPr>
              <a:t>x</a:t>
            </a:r>
            <a:r>
              <a:rPr altLang="Ўзбекча Клавиатура" b="1" sz="4800" lang="en-US">
                <a:solidFill>
                  <a:srgbClr val="000000"/>
                </a:solidFill>
              </a:rPr>
              <a:t>o</a:t>
            </a:r>
            <a:r>
              <a:rPr altLang="Ўзбекча Клавиатура" b="1" sz="4800" lang="en-US">
                <a:solidFill>
                  <a:srgbClr val="000000"/>
                </a:solidFill>
              </a:rPr>
              <a:t>r</a:t>
            </a:r>
            <a:r>
              <a:rPr altLang="Ўзбекча Клавиатура" b="1" sz="4800" lang="en-US">
                <a:solidFill>
                  <a:srgbClr val="000000"/>
                </a:solidFill>
              </a:rPr>
              <a:t>i</a:t>
            </a:r>
            <a:r>
              <a:rPr altLang="Ўзбекча Клавиатура" b="1" sz="4800" lang="en-US">
                <a:solidFill>
                  <a:srgbClr val="000000"/>
                </a:solidFill>
              </a:rPr>
              <a:t>y</a:t>
            </a:r>
            <a:endParaRPr b="1" sz="2800" lang="uz-UZ">
              <a:solidFill>
                <a:srgbClr val="0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34" name=""/>
        <p:cNvGrpSpPr/>
        <p:nvPr/>
      </p:nvGrpSpPr>
      <p:grpSpPr>
        <a:xfrm>
          <a:off x="0" y="0"/>
          <a:ext cx="0" cy="0"/>
          <a:chOff x="0" y="0"/>
          <a:chExt cx="0" cy="0"/>
        </a:xfrm>
      </p:grpSpPr>
      <p:sp>
        <p:nvSpPr>
          <p:cNvPr id="1048608" name=""/>
          <p:cNvSpPr>
            <a:spLocks noGrp="1"/>
          </p:cNvSpPr>
          <p:nvPr>
            <p:ph type="ctrTitle"/>
          </p:nvPr>
        </p:nvSpPr>
        <p:spPr/>
        <p:txBody>
          <a:bodyPr/>
          <a:p>
            <a:endParaRPr lang="uz-UZ"/>
          </a:p>
        </p:txBody>
      </p:sp>
      <p:sp>
        <p:nvSpPr>
          <p:cNvPr id="1048609" name=""/>
          <p:cNvSpPr>
            <a:spLocks noGrp="1"/>
          </p:cNvSpPr>
          <p:nvPr>
            <p:ph type="subTitle" idx="1"/>
          </p:nvPr>
        </p:nvSpPr>
        <p:spPr/>
        <p:txBody>
          <a:bodyPr/>
          <a:p>
            <a:endParaRPr lang="uz-UZ"/>
          </a:p>
        </p:txBody>
      </p:sp>
      <p:pic>
        <p:nvPicPr>
          <p:cNvPr id="2097162" name=""/>
          <p:cNvPicPr>
            <a:picLocks/>
          </p:cNvPicPr>
          <p:nvPr/>
        </p:nvPicPr>
        <p:blipFill>
          <a:blip xmlns:r="http://schemas.openxmlformats.org/officeDocument/2006/relationships" r:embed="rId1"/>
          <a:stretch>
            <a:fillRect/>
          </a:stretch>
        </p:blipFill>
        <p:spPr>
          <a:xfrm rot="0">
            <a:off x="-19482" y="-15474"/>
            <a:ext cx="9221932" cy="6899016"/>
          </a:xfrm>
          <a:prstGeom prst="rect"/>
        </p:spPr>
      </p:pic>
      <p:sp>
        <p:nvSpPr>
          <p:cNvPr id="1048674" name=""/>
          <p:cNvSpPr txBox="1"/>
          <p:nvPr/>
        </p:nvSpPr>
        <p:spPr>
          <a:xfrm>
            <a:off x="1142999" y="2977198"/>
            <a:ext cx="8703963" cy="624840"/>
          </a:xfrm>
          <a:prstGeom prst="rect"/>
        </p:spPr>
        <p:txBody>
          <a:bodyPr rtlCol="0" wrap="square">
            <a:spAutoFit/>
          </a:bodyPr>
          <a:p>
            <a:r>
              <a:rPr altLang="Ўзбекча Клавиатура" b="1" sz="3600" lang="en-US">
                <a:solidFill>
                  <a:srgbClr val="000000"/>
                </a:solidFill>
              </a:rPr>
              <a:t>E</a:t>
            </a:r>
            <a:r>
              <a:rPr altLang="Ўзбекча Клавиатура" b="1" sz="3600" lang="en-US">
                <a:solidFill>
                  <a:srgbClr val="000000"/>
                </a:solidFill>
              </a:rPr>
              <a:t>'</a:t>
            </a:r>
            <a:r>
              <a:rPr altLang="Ўзбекча Клавиатура" b="1" sz="3600" lang="en-US">
                <a:solidFill>
                  <a:srgbClr val="000000"/>
                </a:solidFill>
              </a:rPr>
              <a:t>t</a:t>
            </a:r>
            <a:r>
              <a:rPr altLang="Ўзбекча Клавиатура" b="1" sz="3600" lang="en-US">
                <a:solidFill>
                  <a:srgbClr val="000000"/>
                </a:solidFill>
              </a:rPr>
              <a:t>i</a:t>
            </a:r>
            <a:r>
              <a:rPr altLang="Ўзбекча Клавиатура" b="1" sz="3600" lang="en-US">
                <a:solidFill>
                  <a:srgbClr val="000000"/>
                </a:solidFill>
              </a:rPr>
              <a:t>b</a:t>
            </a:r>
            <a:r>
              <a:rPr altLang="Ўзбекча Клавиатура" b="1" sz="3600" lang="en-US">
                <a:solidFill>
                  <a:srgbClr val="000000"/>
                </a:solidFill>
              </a:rPr>
              <a:t>o</a:t>
            </a:r>
            <a:r>
              <a:rPr altLang="Ўзбекча Клавиатура" b="1" sz="3600" lang="en-US">
                <a:solidFill>
                  <a:srgbClr val="000000"/>
                </a:solidFill>
              </a:rPr>
              <a:t>r</a:t>
            </a:r>
            <a:r>
              <a:rPr altLang="Ўзбекча Клавиатура" b="1" sz="3600" lang="en-US">
                <a:solidFill>
                  <a:srgbClr val="000000"/>
                </a:solidFill>
              </a:rPr>
              <a:t>i</a:t>
            </a:r>
            <a:r>
              <a:rPr altLang="Ўзбекча Клавиатура" b="1" sz="3600" lang="en-US">
                <a:solidFill>
                  <a:srgbClr val="000000"/>
                </a:solidFill>
              </a:rPr>
              <a:t>n</a:t>
            </a:r>
            <a:r>
              <a:rPr altLang="Ўзбекча Клавиатура" b="1" sz="3600" lang="en-US">
                <a:solidFill>
                  <a:srgbClr val="000000"/>
                </a:solidFill>
              </a:rPr>
              <a:t>g</a:t>
            </a:r>
            <a:r>
              <a:rPr altLang="Ўзбекча Клавиатура" b="1" sz="3600" lang="en-US">
                <a:solidFill>
                  <a:srgbClr val="000000"/>
                </a:solidFill>
              </a:rPr>
              <a:t>i</a:t>
            </a:r>
            <a:r>
              <a:rPr altLang="Ўзбекча Клавиатура" b="1" sz="3600" lang="en-US">
                <a:solidFill>
                  <a:srgbClr val="000000"/>
                </a:solidFill>
              </a:rPr>
              <a:t>z</a:t>
            </a:r>
            <a:r>
              <a:rPr altLang="Ўзбекча Клавиатура" b="1" sz="3600" lang="en-US">
                <a:solidFill>
                  <a:srgbClr val="000000"/>
                </a:solidFill>
              </a:rPr>
              <a:t> </a:t>
            </a:r>
            <a:r>
              <a:rPr altLang="Ўзбекча Клавиатура" b="1" sz="3600" lang="en-US">
                <a:solidFill>
                  <a:srgbClr val="000000"/>
                </a:solidFill>
              </a:rPr>
              <a:t>u</a:t>
            </a:r>
            <a:r>
              <a:rPr altLang="Ўзбекча Клавиатура" b="1" sz="3600" lang="en-US">
                <a:solidFill>
                  <a:srgbClr val="000000"/>
                </a:solidFill>
              </a:rPr>
              <a:t>c</a:t>
            </a:r>
            <a:r>
              <a:rPr altLang="Ўзбекча Клавиатура" b="1" sz="3600" lang="en-US">
                <a:solidFill>
                  <a:srgbClr val="000000"/>
                </a:solidFill>
              </a:rPr>
              <a:t>h</a:t>
            </a:r>
            <a:r>
              <a:rPr altLang="Ўзбекча Клавиатура" b="1" sz="3600" lang="en-US">
                <a:solidFill>
                  <a:srgbClr val="000000"/>
                </a:solidFill>
              </a:rPr>
              <a:t>u</a:t>
            </a:r>
            <a:r>
              <a:rPr altLang="Ўзбекча Клавиатура" b="1" sz="3600" lang="en-US">
                <a:solidFill>
                  <a:srgbClr val="000000"/>
                </a:solidFill>
              </a:rPr>
              <a:t>n</a:t>
            </a:r>
            <a:r>
              <a:rPr altLang="Ўзбекча Клавиатура" b="1" sz="3600" lang="en-US">
                <a:solidFill>
                  <a:srgbClr val="000000"/>
                </a:solidFill>
              </a:rPr>
              <a:t> </a:t>
            </a:r>
            <a:r>
              <a:rPr altLang="Ўзбекча Клавиатура" b="1" sz="3600" lang="en-US">
                <a:solidFill>
                  <a:srgbClr val="000000"/>
                </a:solidFill>
              </a:rPr>
              <a:t>rahmat </a:t>
            </a:r>
            <a:r>
              <a:rPr altLang="Ўзбекча Клавиатура" b="1" sz="3600" lang="Ўзбекча Клавиатура">
                <a:solidFill>
                  <a:srgbClr val="000000"/>
                </a:solidFill>
              </a:rPr>
              <a:t>🤗</a:t>
            </a:r>
            <a:endParaRPr b="1" sz="2800" lang="uz-UZ">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26" name=""/>
        <p:cNvGrpSpPr/>
        <p:nvPr/>
      </p:nvGrpSpPr>
      <p:grpSpPr>
        <a:xfrm>
          <a:off x="0" y="0"/>
          <a:ext cx="0" cy="0"/>
          <a:chOff x="0" y="0"/>
          <a:chExt cx="0" cy="0"/>
        </a:xfrm>
      </p:grpSpPr>
      <p:sp>
        <p:nvSpPr>
          <p:cNvPr id="1048589" name=""/>
          <p:cNvSpPr>
            <a:spLocks noGrp="1"/>
          </p:cNvSpPr>
          <p:nvPr>
            <p:ph type="ctrTitle"/>
          </p:nvPr>
        </p:nvSpPr>
        <p:spPr/>
        <p:txBody>
          <a:bodyPr/>
          <a:p>
            <a:endParaRPr lang="uz-UZ"/>
          </a:p>
        </p:txBody>
      </p:sp>
      <p:sp>
        <p:nvSpPr>
          <p:cNvPr id="1048590" name=""/>
          <p:cNvSpPr>
            <a:spLocks noGrp="1"/>
          </p:cNvSpPr>
          <p:nvPr>
            <p:ph type="subTitle" idx="1"/>
          </p:nvPr>
        </p:nvSpPr>
        <p:spPr/>
        <p:txBody>
          <a:bodyPr/>
          <a:p>
            <a:endParaRPr lang="uz-UZ"/>
          </a:p>
        </p:txBody>
      </p:sp>
      <p:pic>
        <p:nvPicPr>
          <p:cNvPr id="2097153" name=""/>
          <p:cNvPicPr>
            <a:picLocks/>
          </p:cNvPicPr>
          <p:nvPr/>
        </p:nvPicPr>
        <p:blipFill>
          <a:blip xmlns:r="http://schemas.openxmlformats.org/officeDocument/2006/relationships" r:embed="rId1"/>
          <a:stretch>
            <a:fillRect/>
          </a:stretch>
        </p:blipFill>
        <p:spPr>
          <a:xfrm rot="0">
            <a:off x="-32471" y="-12605"/>
            <a:ext cx="9332255" cy="6870271"/>
          </a:xfrm>
          <a:prstGeom prst="rect"/>
        </p:spPr>
      </p:pic>
      <p:sp>
        <p:nvSpPr>
          <p:cNvPr id="1048591" name=""/>
          <p:cNvSpPr txBox="1"/>
          <p:nvPr/>
        </p:nvSpPr>
        <p:spPr>
          <a:xfrm>
            <a:off x="309128" y="975360"/>
            <a:ext cx="8597976" cy="5400040"/>
          </a:xfrm>
          <a:prstGeom prst="rect"/>
        </p:spPr>
        <p:txBody>
          <a:bodyPr rtlCol="0" wrap="square">
            <a:spAutoFit/>
          </a:bodyPr>
          <a:p>
            <a:r>
              <a:rPr altLang="Ўзбекча Клавиатура" b="1" sz="3200" lang="en-US">
                <a:solidFill>
                  <a:srgbClr val="000000"/>
                </a:solidFill>
              </a:rPr>
              <a:t>Hofiz Tanish Buxoriy ibn Mir Muhammad Buxoriy, Mavlono Naxliy (taxminan 1540 — Buxoro — 1589) — tarixchi olim va shoir. Otasi Mir Muhammad Buxoriy Ubaydullaxonning eng yaqin kishilaridan sanalgan. Hofiz Tanish Buxoriy Buxoro madrasalarida tahsil olgan.</a:t>
            </a:r>
            <a:endParaRPr b="1" sz="2800" lang="uz-UZ">
              <a:solidFill>
                <a:srgbClr val="000000"/>
              </a:solidFill>
            </a:endParaRPr>
          </a:p>
          <a:p>
            <a:r>
              <a:rPr altLang="Ўзбекча Клавиатура" b="1" sz="3200" lang="en-US">
                <a:solidFill>
                  <a:srgbClr val="000000"/>
                </a:solidFill>
              </a:rPr>
              <a:t>Qulbobo Koʻkaldoshning tavsiyasi bilan Hofiz Tanish Buxoriy Abdullaxon II saroyiga xizmatga qabul qilingan va xonning shaxsiy voqeanavisi (tarixchisi) qilib tayinlangan (1570-yildan).</a:t>
            </a:r>
            <a:endParaRPr b="1" sz="2800" lang="uz-UZ">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27" name=""/>
        <p:cNvGrpSpPr/>
        <p:nvPr/>
      </p:nvGrpSpPr>
      <p:grpSpPr>
        <a:xfrm>
          <a:off x="0" y="0"/>
          <a:ext cx="0" cy="0"/>
          <a:chOff x="0" y="0"/>
          <a:chExt cx="0" cy="0"/>
        </a:xfrm>
      </p:grpSpPr>
      <p:sp>
        <p:nvSpPr>
          <p:cNvPr id="1048592" name=""/>
          <p:cNvSpPr>
            <a:spLocks noGrp="1"/>
          </p:cNvSpPr>
          <p:nvPr>
            <p:ph type="ctrTitle"/>
          </p:nvPr>
        </p:nvSpPr>
        <p:spPr/>
        <p:txBody>
          <a:bodyPr/>
          <a:p>
            <a:endParaRPr lang="uz-UZ"/>
          </a:p>
        </p:txBody>
      </p:sp>
      <p:sp>
        <p:nvSpPr>
          <p:cNvPr id="1048593" name=""/>
          <p:cNvSpPr>
            <a:spLocks noGrp="1"/>
          </p:cNvSpPr>
          <p:nvPr>
            <p:ph type="subTitle" idx="1"/>
          </p:nvPr>
        </p:nvSpPr>
        <p:spPr/>
        <p:txBody>
          <a:bodyPr/>
          <a:p>
            <a:endParaRPr lang="uz-UZ"/>
          </a:p>
        </p:txBody>
      </p:sp>
      <p:pic>
        <p:nvPicPr>
          <p:cNvPr id="2097154" name=""/>
          <p:cNvPicPr>
            <a:picLocks/>
          </p:cNvPicPr>
          <p:nvPr/>
        </p:nvPicPr>
        <p:blipFill>
          <a:blip xmlns:r="http://schemas.openxmlformats.org/officeDocument/2006/relationships" r:embed="rId1"/>
          <a:stretch>
            <a:fillRect/>
          </a:stretch>
        </p:blipFill>
        <p:spPr>
          <a:xfrm rot="0">
            <a:off x="-6493" y="-12605"/>
            <a:ext cx="9143999" cy="6870271"/>
          </a:xfrm>
          <a:prstGeom prst="rect"/>
        </p:spPr>
      </p:pic>
      <p:sp>
        <p:nvSpPr>
          <p:cNvPr id="1048594" name=""/>
          <p:cNvSpPr txBox="1"/>
          <p:nvPr/>
        </p:nvSpPr>
        <p:spPr>
          <a:xfrm>
            <a:off x="408606" y="660718"/>
            <a:ext cx="8982178" cy="5882640"/>
          </a:xfrm>
          <a:prstGeom prst="rect"/>
        </p:spPr>
        <p:txBody>
          <a:bodyPr rtlCol="0" wrap="square">
            <a:spAutoFit/>
          </a:bodyPr>
          <a:p>
            <a:r>
              <a:rPr altLang="Ўзбекча Клавиатура" b="1" sz="3200" lang="en-US">
                <a:solidFill>
                  <a:srgbClr val="000000"/>
                </a:solidFill>
              </a:rPr>
              <a:t>U umrining oxirigacha shu lavozimda xizmat qilgan. Hofiz Tanish Buxoriy oʻz davrining yetuk shoiri boʻlib, u „Mavlono Naxliy“ taxallusi bilan sheʼrlar yozgan. 1560-yilda u Iskandarxon taxtga oʻtirganida unga qasida bagʻishlagan. Uning sheʼrlari koʻplab tazkiralar va bayozlarda uchraydi.</a:t>
            </a:r>
            <a:endParaRPr b="1" sz="3600" lang="uz-UZ">
              <a:solidFill>
                <a:srgbClr val="000000"/>
              </a:solidFill>
            </a:endParaRPr>
          </a:p>
          <a:p>
            <a:r>
              <a:rPr altLang="Ўзбекча Клавиатура" b="1" sz="3200" lang="en-US">
                <a:solidFill>
                  <a:srgbClr val="000000"/>
                </a:solidFill>
              </a:rPr>
              <a:t>Hofiz Tanish Buxoriy oʻzining shoh kitobi — „Abdullanoma“ („Sharafnomai shohiy“) asari bilan tanilgan. Asar shayboniylardan Abdullaxon II ga bagʻishlangan boʻlib, 1584—88 yillarda Buxoroda fors tilida yozilgan.</a:t>
            </a:r>
            <a:endParaRPr b="1" sz="2800" lang="uz-UZ">
              <a:solidFill>
                <a:srgbClr val="0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28" name=""/>
        <p:cNvGrpSpPr/>
        <p:nvPr/>
      </p:nvGrpSpPr>
      <p:grpSpPr>
        <a:xfrm>
          <a:off x="0" y="0"/>
          <a:ext cx="0" cy="0"/>
          <a:chOff x="0" y="0"/>
          <a:chExt cx="0" cy="0"/>
        </a:xfrm>
      </p:grpSpPr>
      <p:sp>
        <p:nvSpPr>
          <p:cNvPr id="1048595" name=""/>
          <p:cNvSpPr>
            <a:spLocks noGrp="1"/>
          </p:cNvSpPr>
          <p:nvPr>
            <p:ph type="ctrTitle"/>
          </p:nvPr>
        </p:nvSpPr>
        <p:spPr/>
        <p:txBody>
          <a:bodyPr/>
          <a:p>
            <a:endParaRPr lang="uz-UZ"/>
          </a:p>
        </p:txBody>
      </p:sp>
      <p:sp>
        <p:nvSpPr>
          <p:cNvPr id="1048596" name=""/>
          <p:cNvSpPr>
            <a:spLocks noGrp="1"/>
          </p:cNvSpPr>
          <p:nvPr>
            <p:ph type="subTitle" idx="1"/>
          </p:nvPr>
        </p:nvSpPr>
        <p:spPr/>
        <p:txBody>
          <a:bodyPr/>
          <a:p>
            <a:endParaRPr lang="uz-UZ"/>
          </a:p>
        </p:txBody>
      </p:sp>
      <p:pic>
        <p:nvPicPr>
          <p:cNvPr id="2097155" name=""/>
          <p:cNvPicPr>
            <a:picLocks/>
          </p:cNvPicPr>
          <p:nvPr/>
        </p:nvPicPr>
        <p:blipFill>
          <a:blip xmlns:r="http://schemas.openxmlformats.org/officeDocument/2006/relationships" r:embed="rId1"/>
          <a:stretch>
            <a:fillRect/>
          </a:stretch>
        </p:blipFill>
        <p:spPr>
          <a:xfrm rot="21600000">
            <a:off x="-6497" y="-12605"/>
            <a:ext cx="9195954" cy="6870271"/>
          </a:xfrm>
          <a:prstGeom prst="rect"/>
        </p:spPr>
      </p:pic>
      <p:sp>
        <p:nvSpPr>
          <p:cNvPr id="1048597" name=""/>
          <p:cNvSpPr txBox="1"/>
          <p:nvPr/>
        </p:nvSpPr>
        <p:spPr>
          <a:xfrm>
            <a:off x="227276" y="701246"/>
            <a:ext cx="9280157" cy="2186940"/>
          </a:xfrm>
          <a:prstGeom prst="rect"/>
        </p:spPr>
        <p:txBody>
          <a:bodyPr rtlCol="0" wrap="square">
            <a:spAutoFit/>
          </a:bodyPr>
          <a:p>
            <a:r>
              <a:rPr altLang="Ўзбекча Клавиатура" b="1" sz="2800" lang="en-US">
                <a:solidFill>
                  <a:srgbClr val="000000"/>
                </a:solidFill>
              </a:rPr>
              <a:t>Muallifning rejasiga koʻra, asar muqaddima, 2 qism (maqola) va xotimadan iborat boʻlishi moʻljallangan. Biroq asarni yozish jarayonida reja oʻzgargan. 1-va 2-maqolalar qoʻshib yozilgan, xotima esa muallifning vafoti tufayli yozilmay qolgan.</a:t>
            </a:r>
            <a:endParaRPr b="1" sz="2800" lang="uz-UZ">
              <a:solidFill>
                <a:srgbClr val="000000"/>
              </a:solidFill>
            </a:endParaRPr>
          </a:p>
        </p:txBody>
      </p:sp>
      <p:pic>
        <p:nvPicPr>
          <p:cNvPr id="2097156" name=""/>
          <p:cNvPicPr>
            <a:picLocks/>
          </p:cNvPicPr>
          <p:nvPr/>
        </p:nvPicPr>
        <p:blipFill>
          <a:blip xmlns:r="http://schemas.openxmlformats.org/officeDocument/2006/relationships" r:embed="rId2"/>
          <a:stretch>
            <a:fillRect/>
          </a:stretch>
        </p:blipFill>
        <p:spPr>
          <a:xfrm rot="0">
            <a:off x="0" y="2956750"/>
            <a:ext cx="9033597" cy="3842693"/>
          </a:xfrm>
          <a:prstGeom prst="rec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29" name=""/>
        <p:cNvGrpSpPr/>
        <p:nvPr/>
      </p:nvGrpSpPr>
      <p:grpSpPr>
        <a:xfrm>
          <a:off x="0" y="0"/>
          <a:ext cx="0" cy="0"/>
          <a:chOff x="0" y="0"/>
          <a:chExt cx="0" cy="0"/>
        </a:xfrm>
      </p:grpSpPr>
      <p:sp>
        <p:nvSpPr>
          <p:cNvPr id="1048598" name=""/>
          <p:cNvSpPr>
            <a:spLocks noGrp="1"/>
          </p:cNvSpPr>
          <p:nvPr>
            <p:ph type="ctrTitle"/>
          </p:nvPr>
        </p:nvSpPr>
        <p:spPr/>
        <p:txBody>
          <a:bodyPr/>
          <a:p>
            <a:endParaRPr lang="uz-UZ"/>
          </a:p>
        </p:txBody>
      </p:sp>
      <p:sp>
        <p:nvSpPr>
          <p:cNvPr id="1048599" name=""/>
          <p:cNvSpPr>
            <a:spLocks noGrp="1"/>
          </p:cNvSpPr>
          <p:nvPr>
            <p:ph type="subTitle" idx="1"/>
          </p:nvPr>
        </p:nvSpPr>
        <p:spPr/>
        <p:txBody>
          <a:bodyPr/>
          <a:p>
            <a:endParaRPr lang="uz-UZ"/>
          </a:p>
        </p:txBody>
      </p:sp>
      <p:pic>
        <p:nvPicPr>
          <p:cNvPr id="2097157" name=""/>
          <p:cNvPicPr>
            <a:picLocks/>
          </p:cNvPicPr>
          <p:nvPr/>
        </p:nvPicPr>
        <p:blipFill>
          <a:blip xmlns:r="http://schemas.openxmlformats.org/officeDocument/2006/relationships" r:embed="rId1"/>
          <a:stretch>
            <a:fillRect/>
          </a:stretch>
        </p:blipFill>
        <p:spPr>
          <a:xfrm rot="0">
            <a:off x="58448" y="333"/>
            <a:ext cx="9131011" cy="6857333"/>
          </a:xfrm>
          <a:prstGeom prst="rect"/>
        </p:spPr>
      </p:pic>
      <p:sp>
        <p:nvSpPr>
          <p:cNvPr id="1048669" name=""/>
          <p:cNvSpPr txBox="1"/>
          <p:nvPr/>
        </p:nvSpPr>
        <p:spPr>
          <a:xfrm>
            <a:off x="448356" y="568642"/>
            <a:ext cx="8351194" cy="5882640"/>
          </a:xfrm>
          <a:prstGeom prst="rect"/>
        </p:spPr>
        <p:txBody>
          <a:bodyPr rtlCol="0" wrap="square">
            <a:spAutoFit/>
          </a:bodyPr>
          <a:p>
            <a:r>
              <a:rPr altLang="Ўзбекча Клавиатура" b="1" sz="3200" lang="en-US">
                <a:solidFill>
                  <a:srgbClr val="000000"/>
                </a:solidFill>
              </a:rPr>
              <a:t>Mutribiyning guvohlik berishicha, „Abdullanoma“ asarining oxirgi qismini Abdullaxon II ning topshirigʻi bilan qozi Poyanda Zominiy (1602-yilda) yozgan.</a:t>
            </a:r>
            <a:endParaRPr b="1" sz="3600" lang="uz-UZ">
              <a:solidFill>
                <a:srgbClr val="000000"/>
              </a:solidFill>
            </a:endParaRPr>
          </a:p>
          <a:p>
            <a:r>
              <a:rPr altLang="Ўзбекча Клавиатура" b="1" sz="3200" lang="en-US">
                <a:solidFill>
                  <a:srgbClr val="000000"/>
                </a:solidFill>
              </a:rPr>
              <a:t>„Abdullanoma“ asari sharqshunos olim Sodiq Mirzayev tomonidan oʻzbek tiliga toʻliq tarjima qilingan. Bu asar B.Ahmedov soʻz boshisi va izohlari bilan birgalikda 2-marta nashr etilgan. Asarning rus tilidagi tarjimasi M. Salohiddinova tomonidan amalga oshirilib, uning faqat I—II qismlari faksimilesi bilan chiqarilgan.</a:t>
            </a:r>
            <a:endParaRPr b="1" sz="2800" lang="uz-UZ">
              <a:solidFill>
                <a:srgbClr val="0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30" name=""/>
        <p:cNvGrpSpPr/>
        <p:nvPr/>
      </p:nvGrpSpPr>
      <p:grpSpPr>
        <a:xfrm>
          <a:off x="0" y="0"/>
          <a:ext cx="0" cy="0"/>
          <a:chOff x="0" y="0"/>
          <a:chExt cx="0" cy="0"/>
        </a:xfrm>
      </p:grpSpPr>
      <p:sp>
        <p:nvSpPr>
          <p:cNvPr id="1048600" name=""/>
          <p:cNvSpPr>
            <a:spLocks noGrp="1"/>
          </p:cNvSpPr>
          <p:nvPr>
            <p:ph type="ctrTitle"/>
          </p:nvPr>
        </p:nvSpPr>
        <p:spPr/>
        <p:txBody>
          <a:bodyPr/>
          <a:p>
            <a:endParaRPr lang="uz-UZ"/>
          </a:p>
        </p:txBody>
      </p:sp>
      <p:sp>
        <p:nvSpPr>
          <p:cNvPr id="1048601" name=""/>
          <p:cNvSpPr>
            <a:spLocks noGrp="1"/>
          </p:cNvSpPr>
          <p:nvPr>
            <p:ph type="subTitle" idx="1"/>
          </p:nvPr>
        </p:nvSpPr>
        <p:spPr/>
        <p:txBody>
          <a:bodyPr/>
          <a:p>
            <a:endParaRPr lang="uz-UZ"/>
          </a:p>
        </p:txBody>
      </p:sp>
      <p:pic>
        <p:nvPicPr>
          <p:cNvPr id="2097158" name=""/>
          <p:cNvPicPr>
            <a:picLocks/>
          </p:cNvPicPr>
          <p:nvPr/>
        </p:nvPicPr>
        <p:blipFill>
          <a:blip xmlns:r="http://schemas.openxmlformats.org/officeDocument/2006/relationships" r:embed="rId1"/>
          <a:stretch>
            <a:fillRect/>
          </a:stretch>
        </p:blipFill>
        <p:spPr>
          <a:xfrm rot="0">
            <a:off x="6494" y="-12605"/>
            <a:ext cx="9131012" cy="6876740"/>
          </a:xfrm>
          <a:prstGeom prst="rect"/>
        </p:spPr>
      </p:pic>
      <p:sp>
        <p:nvSpPr>
          <p:cNvPr id="1048670" name=""/>
          <p:cNvSpPr txBox="1"/>
          <p:nvPr/>
        </p:nvSpPr>
        <p:spPr>
          <a:xfrm>
            <a:off x="273164" y="864758"/>
            <a:ext cx="8870836" cy="1767841"/>
          </a:xfrm>
          <a:prstGeom prst="rect"/>
        </p:spPr>
        <p:txBody>
          <a:bodyPr rtlCol="0" wrap="square">
            <a:spAutoFit/>
          </a:bodyPr>
          <a:p>
            <a:r>
              <a:rPr altLang="Ўзбекча Клавиатура" b="1" sz="2800" lang="en-US">
                <a:solidFill>
                  <a:srgbClr val="000000"/>
                </a:solidFill>
              </a:rPr>
              <a:t>Abdullanoma", "Sharafnomai shohiy" — Movarounnahrning 16-asrdagi tarixiga bagʻishlangan tarixiy asar. Hofiz Tanish Buxoriy tomonidan 1584 — 90 yillar oraligʻida fors tilida yozilgan.</a:t>
            </a:r>
            <a:endParaRPr b="1" sz="2800" lang="uz-UZ">
              <a:solidFill>
                <a:srgbClr val="000000"/>
              </a:solidFill>
            </a:endParaRPr>
          </a:p>
        </p:txBody>
      </p:sp>
      <p:pic>
        <p:nvPicPr>
          <p:cNvPr id="2097163" name=""/>
          <p:cNvPicPr>
            <a:picLocks/>
          </p:cNvPicPr>
          <p:nvPr/>
        </p:nvPicPr>
        <p:blipFill>
          <a:blip xmlns:r="http://schemas.openxmlformats.org/officeDocument/2006/relationships" r:embed="rId2"/>
          <a:stretch>
            <a:fillRect/>
          </a:stretch>
        </p:blipFill>
        <p:spPr>
          <a:xfrm>
            <a:off x="116894" y="2691571"/>
            <a:ext cx="9033563" cy="4140217"/>
          </a:xfrm>
          <a:prstGeom prst="rec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31" name=""/>
        <p:cNvGrpSpPr/>
        <p:nvPr/>
      </p:nvGrpSpPr>
      <p:grpSpPr>
        <a:xfrm>
          <a:off x="0" y="0"/>
          <a:ext cx="0" cy="0"/>
          <a:chOff x="0" y="0"/>
          <a:chExt cx="0" cy="0"/>
        </a:xfrm>
      </p:grpSpPr>
      <p:sp>
        <p:nvSpPr>
          <p:cNvPr id="1048602" name=""/>
          <p:cNvSpPr>
            <a:spLocks noGrp="1"/>
          </p:cNvSpPr>
          <p:nvPr>
            <p:ph type="ctrTitle"/>
          </p:nvPr>
        </p:nvSpPr>
        <p:spPr/>
        <p:txBody>
          <a:bodyPr/>
          <a:p>
            <a:endParaRPr lang="uz-UZ"/>
          </a:p>
        </p:txBody>
      </p:sp>
      <p:sp>
        <p:nvSpPr>
          <p:cNvPr id="1048603" name=""/>
          <p:cNvSpPr>
            <a:spLocks noGrp="1"/>
          </p:cNvSpPr>
          <p:nvPr>
            <p:ph type="subTitle" idx="1"/>
          </p:nvPr>
        </p:nvSpPr>
        <p:spPr/>
        <p:txBody>
          <a:bodyPr/>
          <a:p>
            <a:endParaRPr lang="uz-UZ"/>
          </a:p>
        </p:txBody>
      </p:sp>
      <p:pic>
        <p:nvPicPr>
          <p:cNvPr id="2097159" name=""/>
          <p:cNvPicPr>
            <a:picLocks/>
          </p:cNvPicPr>
          <p:nvPr/>
        </p:nvPicPr>
        <p:blipFill>
          <a:blip xmlns:r="http://schemas.openxmlformats.org/officeDocument/2006/relationships" r:embed="rId1"/>
          <a:stretch>
            <a:fillRect/>
          </a:stretch>
        </p:blipFill>
        <p:spPr>
          <a:xfrm rot="0">
            <a:off x="-110403" y="-12605"/>
            <a:ext cx="9273886" cy="6883209"/>
          </a:xfrm>
          <a:prstGeom prst="rect"/>
        </p:spPr>
      </p:pic>
      <p:sp>
        <p:nvSpPr>
          <p:cNvPr id="1048671" name=""/>
          <p:cNvSpPr txBox="1"/>
          <p:nvPr/>
        </p:nvSpPr>
        <p:spPr>
          <a:xfrm>
            <a:off x="490361" y="1122363"/>
            <a:ext cx="8653638" cy="4917439"/>
          </a:xfrm>
          <a:prstGeom prst="rect"/>
        </p:spPr>
        <p:txBody>
          <a:bodyPr rtlCol="0" wrap="square">
            <a:spAutoFit/>
          </a:bodyPr>
          <a:p>
            <a:r>
              <a:rPr altLang="Ўзбекча Клавиатура" b="1" sz="3200" lang="en-US">
                <a:solidFill>
                  <a:srgbClr val="000000"/>
                </a:solidFill>
              </a:rPr>
              <a:t>Asar muqaddimasida Abdullaxonning hokimiyatga kelguniga qadar Movarounnahrda yuz bergan siyosiy voqealar — Chingizxonning isti-losi va moʻgʻullar hukmronligi, Dashti Qipchoqda Abulxayrxon davlati (1428 — 68)ning barpo boʻlishi, Shayboniyxon (1451 — 1510)ning Xurosonga yurishlari, shayboniylar bilan Zahiriddin Bobur oʻrtasidagi harbiy toʻknashuvlar hamda Abdullaxonning nasli va nasabi toʻgʻrisida hikoya qilinadi. </a:t>
            </a:r>
            <a:endParaRPr b="1" sz="2800" lang="uz-UZ">
              <a:solidFill>
                <a:srgbClr val="0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32" name=""/>
        <p:cNvGrpSpPr/>
        <p:nvPr/>
      </p:nvGrpSpPr>
      <p:grpSpPr>
        <a:xfrm>
          <a:off x="0" y="0"/>
          <a:ext cx="0" cy="0"/>
          <a:chOff x="0" y="0"/>
          <a:chExt cx="0" cy="0"/>
        </a:xfrm>
      </p:grpSpPr>
      <p:sp>
        <p:nvSpPr>
          <p:cNvPr id="1048604" name=""/>
          <p:cNvSpPr>
            <a:spLocks noGrp="1"/>
          </p:cNvSpPr>
          <p:nvPr>
            <p:ph type="ctrTitle"/>
          </p:nvPr>
        </p:nvSpPr>
        <p:spPr/>
        <p:txBody>
          <a:bodyPr/>
          <a:p>
            <a:endParaRPr lang="uz-UZ"/>
          </a:p>
        </p:txBody>
      </p:sp>
      <p:sp>
        <p:nvSpPr>
          <p:cNvPr id="1048605" name=""/>
          <p:cNvSpPr>
            <a:spLocks noGrp="1"/>
          </p:cNvSpPr>
          <p:nvPr>
            <p:ph type="subTitle" idx="1"/>
          </p:nvPr>
        </p:nvSpPr>
        <p:spPr/>
        <p:txBody>
          <a:bodyPr/>
          <a:p>
            <a:endParaRPr lang="uz-UZ"/>
          </a:p>
        </p:txBody>
      </p:sp>
      <p:pic>
        <p:nvPicPr>
          <p:cNvPr id="2097160" name=""/>
          <p:cNvPicPr>
            <a:picLocks/>
          </p:cNvPicPr>
          <p:nvPr/>
        </p:nvPicPr>
        <p:blipFill>
          <a:blip xmlns:r="http://schemas.openxmlformats.org/officeDocument/2006/relationships" r:embed="rId1"/>
          <a:stretch>
            <a:fillRect/>
          </a:stretch>
        </p:blipFill>
        <p:spPr>
          <a:xfrm rot="0">
            <a:off x="-6493" y="-25543"/>
            <a:ext cx="9221931" cy="6896147"/>
          </a:xfrm>
          <a:prstGeom prst="rect"/>
        </p:spPr>
      </p:pic>
      <p:sp>
        <p:nvSpPr>
          <p:cNvPr id="1048672" name=""/>
          <p:cNvSpPr txBox="1"/>
          <p:nvPr/>
        </p:nvSpPr>
        <p:spPr>
          <a:xfrm>
            <a:off x="256775" y="660717"/>
            <a:ext cx="8695392" cy="5882640"/>
          </a:xfrm>
          <a:prstGeom prst="rect"/>
        </p:spPr>
        <p:txBody>
          <a:bodyPr rtlCol="0" wrap="square">
            <a:spAutoFit/>
          </a:bodyPr>
          <a:p>
            <a:r>
              <a:rPr altLang="Ўзбекча Клавиатура" b="1" sz="3200" lang="en-US">
                <a:solidFill>
                  <a:srgbClr val="000000"/>
                </a:solidFill>
              </a:rPr>
              <a:t>,</a:t>
            </a:r>
            <a:r>
              <a:rPr altLang="Ўзбекча Клавиатура" b="1" sz="3200" lang="en-US">
                <a:solidFill>
                  <a:srgbClr val="000000"/>
                </a:solidFill>
              </a:rPr>
              <a:t>, </a:t>
            </a:r>
            <a:r>
              <a:rPr altLang="Ўзбекча Клавиатура" b="1" sz="3200" lang="en-US">
                <a:solidFill>
                  <a:srgbClr val="000000"/>
                </a:solidFill>
              </a:rPr>
              <a:t>A</a:t>
            </a:r>
            <a:r>
              <a:rPr altLang="Ўзбекча Клавиатура" b="1" sz="3200" lang="en-US">
                <a:solidFill>
                  <a:srgbClr val="000000"/>
                </a:solidFill>
              </a:rPr>
              <a:t>b</a:t>
            </a:r>
            <a:r>
              <a:rPr altLang="Ўзбекча Клавиатура" b="1" sz="3200" lang="en-US">
                <a:solidFill>
                  <a:srgbClr val="000000"/>
                </a:solidFill>
              </a:rPr>
              <a:t>d</a:t>
            </a:r>
            <a:r>
              <a:rPr altLang="Ўзбекча Клавиатура" b="1" sz="3200" lang="en-US">
                <a:solidFill>
                  <a:srgbClr val="000000"/>
                </a:solidFill>
              </a:rPr>
              <a:t>u</a:t>
            </a:r>
            <a:r>
              <a:rPr altLang="Ўзбекча Клавиатура" b="1" sz="3200" lang="en-US">
                <a:solidFill>
                  <a:srgbClr val="000000"/>
                </a:solidFill>
              </a:rPr>
              <a:t>l</a:t>
            </a:r>
            <a:r>
              <a:rPr altLang="Ўзбекча Клавиатура" b="1" sz="3200" lang="en-US">
                <a:solidFill>
                  <a:srgbClr val="000000"/>
                </a:solidFill>
              </a:rPr>
              <a:t>l</a:t>
            </a:r>
            <a:r>
              <a:rPr altLang="Ўзбекча Клавиатура" b="1" sz="3200" lang="en-US">
                <a:solidFill>
                  <a:srgbClr val="000000"/>
                </a:solidFill>
              </a:rPr>
              <a:t>a</a:t>
            </a:r>
            <a:r>
              <a:rPr altLang="Ўзбекча Клавиатура" b="1" sz="3200" lang="en-US">
                <a:solidFill>
                  <a:srgbClr val="000000"/>
                </a:solidFill>
              </a:rPr>
              <a:t>n</a:t>
            </a:r>
            <a:r>
              <a:rPr altLang="Ўзбекча Клавиатура" b="1" sz="3200" lang="en-US">
                <a:solidFill>
                  <a:srgbClr val="000000"/>
                </a:solidFill>
              </a:rPr>
              <a:t>o</a:t>
            </a:r>
            <a:r>
              <a:rPr altLang="Ўзбекча Клавиатура" b="1" sz="3200" lang="en-US">
                <a:solidFill>
                  <a:srgbClr val="000000"/>
                </a:solidFill>
              </a:rPr>
              <a:t>m</a:t>
            </a:r>
            <a:r>
              <a:rPr altLang="Ўзбекча Клавиатура" b="1" sz="3200" lang="en-US">
                <a:solidFill>
                  <a:srgbClr val="000000"/>
                </a:solidFill>
              </a:rPr>
              <a:t>a</a:t>
            </a:r>
            <a:r>
              <a:rPr altLang="Ўзбекча Клавиатура" b="1" sz="3200" lang="en-US">
                <a:solidFill>
                  <a:srgbClr val="000000"/>
                </a:solidFill>
              </a:rPr>
              <a:t>“ning asosiy qismida Shayboniyxondan soʻng Movarounnahrdagi siyosiy vaziyat, uning bir qancha mayda hokimliklarga boʻlinib ketishi, Abdullaxonning markaziy hokimiyatni mustahkamlash va mamlakatni siyosiy jihatdan birlashtirishga qaratilgan harakatlari, uning Dashti Qipchoq va Xurosonga yurishlari, 16-asrning 80 — 90-yillarida Buxoro, Xorazm va Badaxshondagi siyosiy vaziyat hamda Xorazm bilan Badaxshonning Buxoro xonligiga qoʻshib olinishi kabi tarixiy voqealar bayon etiladi.</a:t>
            </a:r>
            <a:endParaRPr b="1" sz="2800" lang="uz-UZ">
              <a:solidFill>
                <a:srgbClr val="0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33" name=""/>
        <p:cNvGrpSpPr/>
        <p:nvPr/>
      </p:nvGrpSpPr>
      <p:grpSpPr>
        <a:xfrm>
          <a:off x="0" y="0"/>
          <a:ext cx="0" cy="0"/>
          <a:chOff x="0" y="0"/>
          <a:chExt cx="0" cy="0"/>
        </a:xfrm>
      </p:grpSpPr>
      <p:sp>
        <p:nvSpPr>
          <p:cNvPr id="1048606" name=""/>
          <p:cNvSpPr>
            <a:spLocks noGrp="1"/>
          </p:cNvSpPr>
          <p:nvPr>
            <p:ph type="ctrTitle"/>
          </p:nvPr>
        </p:nvSpPr>
        <p:spPr/>
        <p:txBody>
          <a:bodyPr/>
          <a:p>
            <a:endParaRPr lang="uz-UZ"/>
          </a:p>
        </p:txBody>
      </p:sp>
      <p:sp>
        <p:nvSpPr>
          <p:cNvPr id="1048607" name=""/>
          <p:cNvSpPr>
            <a:spLocks noGrp="1"/>
          </p:cNvSpPr>
          <p:nvPr>
            <p:ph type="subTitle" idx="1"/>
          </p:nvPr>
        </p:nvSpPr>
        <p:spPr/>
        <p:txBody>
          <a:bodyPr/>
          <a:p>
            <a:endParaRPr lang="uz-UZ"/>
          </a:p>
        </p:txBody>
      </p:sp>
      <p:pic>
        <p:nvPicPr>
          <p:cNvPr id="2097161" name=""/>
          <p:cNvPicPr>
            <a:picLocks/>
          </p:cNvPicPr>
          <p:nvPr/>
        </p:nvPicPr>
        <p:blipFill>
          <a:blip xmlns:r="http://schemas.openxmlformats.org/officeDocument/2006/relationships" r:embed="rId1"/>
          <a:stretch>
            <a:fillRect/>
          </a:stretch>
        </p:blipFill>
        <p:spPr>
          <a:xfrm rot="0">
            <a:off x="-19482" y="-19074"/>
            <a:ext cx="9156988" cy="6915555"/>
          </a:xfrm>
          <a:prstGeom prst="rect"/>
        </p:spPr>
      </p:pic>
      <p:sp>
        <p:nvSpPr>
          <p:cNvPr id="1048673" name=""/>
          <p:cNvSpPr txBox="1"/>
          <p:nvPr/>
        </p:nvSpPr>
        <p:spPr>
          <a:xfrm>
            <a:off x="221056" y="764671"/>
            <a:ext cx="8779818" cy="5539739"/>
          </a:xfrm>
          <a:prstGeom prst="rect"/>
        </p:spPr>
        <p:txBody>
          <a:bodyPr rtlCol="0" wrap="square">
            <a:spAutoFit/>
          </a:bodyPr>
          <a:p>
            <a:r>
              <a:rPr altLang="Ўзбекча Клавиатура" b="1" sz="2800" lang="en-US">
                <a:solidFill>
                  <a:srgbClr val="000000"/>
                </a:solidFill>
              </a:rPr>
              <a:t>Asarda 16-asrda Movarounnahr bilan Turkiya, Hindiston va Eron oʻrtasidagi munosabatlarga hamda Rossiya bilan savdo aloqalariga oid maʼlumotlar bor. Unda 16-asrda Buxoro xonligi qoʻshinlarining tuzilishi, harbiy taktikasi, qurol-yarogʻlari hamda Movarounnahrda, shu jumladan Buxoroda qurilgan meʼmorchilik obidalari va suv inshootlari toʻgʻrisidagi maʼlumotlar keltiriladi. „A</a:t>
            </a:r>
            <a:r>
              <a:rPr altLang="Ўзбекча Клавиатура" b="1" sz="2800" lang="en-US">
                <a:solidFill>
                  <a:srgbClr val="000000"/>
                </a:solidFill>
              </a:rPr>
              <a:t>b</a:t>
            </a:r>
            <a:r>
              <a:rPr altLang="Ўзбекча Клавиатура" b="1" sz="2800" lang="en-US">
                <a:solidFill>
                  <a:srgbClr val="000000"/>
                </a:solidFill>
              </a:rPr>
              <a:t>d</a:t>
            </a:r>
            <a:r>
              <a:rPr altLang="Ўзбекча Клавиатура" b="1" sz="2800" lang="en-US">
                <a:solidFill>
                  <a:srgbClr val="000000"/>
                </a:solidFill>
              </a:rPr>
              <a:t>u</a:t>
            </a:r>
            <a:r>
              <a:rPr altLang="Ўзбекча Клавиатура" b="1" sz="2800" lang="en-US">
                <a:solidFill>
                  <a:srgbClr val="000000"/>
                </a:solidFill>
              </a:rPr>
              <a:t>l</a:t>
            </a:r>
            <a:r>
              <a:rPr altLang="Ўзбекча Клавиатура" b="1" sz="2800" lang="en-US">
                <a:solidFill>
                  <a:srgbClr val="000000"/>
                </a:solidFill>
              </a:rPr>
              <a:t>l</a:t>
            </a:r>
            <a:r>
              <a:rPr altLang="Ўзбекча Клавиатура" b="1" sz="2800" lang="en-US">
                <a:solidFill>
                  <a:srgbClr val="000000"/>
                </a:solidFill>
              </a:rPr>
              <a:t>a</a:t>
            </a:r>
            <a:r>
              <a:rPr altLang="Ўзбекча Клавиатура" b="1" sz="2800" lang="en-US">
                <a:solidFill>
                  <a:srgbClr val="000000"/>
                </a:solidFill>
              </a:rPr>
              <a:t>n</a:t>
            </a:r>
            <a:r>
              <a:rPr altLang="Ўзбекча Клавиатура" b="1" sz="2800" lang="en-US">
                <a:solidFill>
                  <a:srgbClr val="000000"/>
                </a:solidFill>
              </a:rPr>
              <a:t>o</a:t>
            </a:r>
            <a:r>
              <a:rPr altLang="Ўзбекча Клавиатура" b="1" sz="2800" lang="en-US">
                <a:solidFill>
                  <a:srgbClr val="000000"/>
                </a:solidFill>
              </a:rPr>
              <a:t>m</a:t>
            </a:r>
            <a:r>
              <a:rPr altLang="Ўзбекча Клавиатура" b="1" sz="2800" lang="en-US">
                <a:solidFill>
                  <a:srgbClr val="000000"/>
                </a:solidFill>
              </a:rPr>
              <a:t>a</a:t>
            </a:r>
            <a:r>
              <a:rPr altLang="Ўзбекча Клавиатура" b="1" sz="2800" lang="en-US">
                <a:solidFill>
                  <a:srgbClr val="000000"/>
                </a:solidFill>
              </a:rPr>
              <a:t>“da Movarounnahr xalqlarining etnik tarkibi, jumladan qangʻli, hipchoq, qorliq, xalaj, ogʻajiri, uryonqit, qoʻngʻirot, orlot, uygʻur, sulduz, bayovut, doʻrmon va boshqa qavmlarning kelib chiqishi va ularning urf-odatlari toʻgʻrisida maʼlumotlar bor.</a:t>
            </a:r>
            <a:endParaRPr b="1" sz="2800" lang="uz-UZ">
              <a:solidFill>
                <a:srgbClr val="000000"/>
              </a:solidFill>
            </a:endParaRPr>
          </a:p>
        </p:txBody>
      </p:sp>
    </p:spTree>
  </p:cSld>
  <p:clrMapOvr>
    <a:masterClrMapping/>
  </p:clrMapOvr>
</p:sld>
</file>

<file path=ppt/theme/theme1.xml><?xml version="1.0" encoding="utf-8"?>
<a:theme xmlns:a="http://schemas.openxmlformats.org/drawingml/2006/main" name="Office Theme">
  <a:themeElements>
    <a:clrScheme name="Office Them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WPS Office</Application>
  <ScaleCrop>0</ScaleCrop>
  <LinksUpToDate>0</LinksUpToDate>
  <AppVersion>15.0000</AppVersion>
</Properties>
</file>

<file path=docProps/core.xml><?xml version="1.0" encoding="utf-8"?>
<cp:coreProperties xmlns:cp="http://schemas.openxmlformats.org/package/2006/metadata/core-properties" xmlns:dc="http://purl.org/dc/elements/1.1/" xmlns:dcterms="http://purl.org/dc/terms/" xmlns:xsi="http://www.w3.org/2001/XMLSchema-instance">
  <dc:creator>Redmi 8</dc:creator>
  <dcterms:created xsi:type="dcterms:W3CDTF">2015-05-10T07:30:45Z</dcterms:created>
  <dcterms:modified xsi:type="dcterms:W3CDTF">2024-07-10T16:59:54Z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764aed46128548069f1c743af30ba021</vt:lpwstr>
  </property>
</Properties>
</file>