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69" r:id="rId14"/>
    <p:sldId id="272" r:id="rId15"/>
    <p:sldId id="257" r:id="rId16"/>
    <p:sldId id="258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11C3C3-FB41-4861-86F5-A068AD808FF2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20063B-74BA-455D-A357-73B84C852B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uz-Latn-UZ" dirty="0"/>
              <a:t> </a:t>
            </a:r>
            <a:r>
              <a:rPr lang="en-US" dirty="0" err="1"/>
              <a:t>Baxshulla</a:t>
            </a:r>
            <a:r>
              <a:rPr lang="en-US" dirty="0"/>
              <a:t> Rajab </a:t>
            </a:r>
            <a:r>
              <a:rPr lang="en-US" dirty="0" err="1"/>
              <a:t>hayoti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ijodi</a:t>
            </a:r>
            <a:endParaRPr lang="ru-RU" dirty="0"/>
          </a:p>
        </p:txBody>
      </p:sp>
      <p:pic>
        <p:nvPicPr>
          <p:cNvPr id="4" name="Рисунок 3" descr="photo_2024-01-21_21-08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583264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51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716239" cy="4525962"/>
          </a:xfrm>
        </p:spPr>
      </p:pic>
      <p:pic>
        <p:nvPicPr>
          <p:cNvPr id="5" name="Содержимое 3" descr="photo_2024-01-21_20-51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9660" y="1700808"/>
            <a:ext cx="3436902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Shoir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dramaturg</a:t>
            </a:r>
            <a:r>
              <a:rPr lang="en-US" dirty="0"/>
              <a:t> </a:t>
            </a:r>
            <a:r>
              <a:rPr lang="en-US" dirty="0" err="1"/>
              <a:t>baxshulla</a:t>
            </a:r>
            <a:r>
              <a:rPr lang="en-US" dirty="0"/>
              <a:t> </a:t>
            </a:r>
            <a:r>
              <a:rPr lang="en-US" dirty="0" err="1"/>
              <a:t>rajab</a:t>
            </a:r>
            <a:r>
              <a:rPr lang="en-US" dirty="0"/>
              <a:t> </a:t>
            </a:r>
            <a:r>
              <a:rPr lang="en-US" dirty="0" err="1"/>
              <a:t>ijodiy</a:t>
            </a:r>
            <a:r>
              <a:rPr lang="en-US" dirty="0"/>
              <a:t> </a:t>
            </a:r>
            <a:r>
              <a:rPr lang="en-US" dirty="0" err="1"/>
              <a:t>faoliyatiga</a:t>
            </a:r>
            <a:r>
              <a:rPr lang="en-US" dirty="0"/>
              <a:t> </a:t>
            </a:r>
            <a:r>
              <a:rPr lang="en-US" dirty="0" err="1"/>
              <a:t>oid</a:t>
            </a:r>
            <a:r>
              <a:rPr lang="en-US" dirty="0"/>
              <a:t> </a:t>
            </a:r>
            <a:r>
              <a:rPr lang="en-US" dirty="0" err="1"/>
              <a:t>ilmiy</a:t>
            </a:r>
            <a:r>
              <a:rPr lang="en-US" dirty="0"/>
              <a:t> – </a:t>
            </a:r>
            <a:r>
              <a:rPr lang="en-US" dirty="0" err="1"/>
              <a:t>adabiy</a:t>
            </a:r>
            <a:r>
              <a:rPr lang="en-US" dirty="0"/>
              <a:t> </a:t>
            </a:r>
            <a:r>
              <a:rPr lang="en-US" dirty="0" err="1"/>
              <a:t>qaydlar</a:t>
            </a:r>
            <a:r>
              <a:rPr lang="en-US" dirty="0"/>
              <a:t> </a:t>
            </a:r>
            <a:r>
              <a:rPr lang="en-US" dirty="0" err="1"/>
              <a:t>yig’ilgan</a:t>
            </a:r>
            <a:r>
              <a:rPr lang="en-US" dirty="0"/>
              <a:t> </a:t>
            </a:r>
            <a:r>
              <a:rPr lang="en-US" dirty="0" err="1"/>
              <a:t>kitob</a:t>
            </a:r>
            <a:endParaRPr lang="ru-RU" dirty="0"/>
          </a:p>
        </p:txBody>
      </p:sp>
      <p:pic>
        <p:nvPicPr>
          <p:cNvPr id="4" name="Содержимое 3" descr="photo_2024-01-21_20-52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106791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Shoirning</a:t>
            </a:r>
            <a:r>
              <a:rPr lang="en-US" dirty="0"/>
              <a:t> </a:t>
            </a:r>
            <a:r>
              <a:rPr lang="en-US" dirty="0" err="1"/>
              <a:t>oila</a:t>
            </a:r>
            <a:r>
              <a:rPr lang="en-US" dirty="0"/>
              <a:t> </a:t>
            </a:r>
            <a:r>
              <a:rPr lang="en-US" dirty="0" err="1"/>
              <a:t>a’zolari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tushgan</a:t>
            </a:r>
            <a:r>
              <a:rPr lang="en-US" dirty="0"/>
              <a:t> </a:t>
            </a:r>
            <a:r>
              <a:rPr lang="en-US" dirty="0" err="1"/>
              <a:t>surati</a:t>
            </a:r>
            <a:endParaRPr lang="ru-RU" dirty="0"/>
          </a:p>
        </p:txBody>
      </p:sp>
      <p:pic>
        <p:nvPicPr>
          <p:cNvPr id="4" name="Содержимое 3" descr="photo_2024-01-21_20-52-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861396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52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67" t="18859" r="14765"/>
          <a:stretch>
            <a:fillRect/>
          </a:stretch>
        </p:blipFill>
        <p:spPr>
          <a:xfrm rot="5400000">
            <a:off x="1367644" y="728700"/>
            <a:ext cx="2304256" cy="3672408"/>
          </a:xfrm>
        </p:spPr>
      </p:pic>
      <p:pic>
        <p:nvPicPr>
          <p:cNvPr id="5" name="Содержимое 3" descr="photo_2024-01-21_20-52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87624" y="3501008"/>
            <a:ext cx="2592288" cy="3456384"/>
          </a:xfrm>
          <a:prstGeom prst="rect">
            <a:avLst/>
          </a:prstGeom>
        </p:spPr>
      </p:pic>
      <p:pic>
        <p:nvPicPr>
          <p:cNvPr id="6" name="Содержимое 3" descr="photo_2024-01-21_20-52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340768"/>
            <a:ext cx="349238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1-28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9733" y="-135397"/>
            <a:ext cx="4896544" cy="770485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49-49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640960" cy="53285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49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424936" cy="497118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49-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280920" cy="54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Baxshulla</a:t>
            </a:r>
            <a:r>
              <a:rPr lang="en-US" dirty="0"/>
              <a:t> </a:t>
            </a:r>
            <a:r>
              <a:rPr lang="en-US" dirty="0" err="1"/>
              <a:t>rajabning</a:t>
            </a:r>
            <a:r>
              <a:rPr lang="en-US" dirty="0"/>
              <a:t> </a:t>
            </a:r>
            <a:r>
              <a:rPr lang="en-US" dirty="0" err="1"/>
              <a:t>dramalari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Yallama</a:t>
            </a:r>
            <a:r>
              <a:rPr lang="en-US" dirty="0"/>
              <a:t> – </a:t>
            </a:r>
            <a:r>
              <a:rPr lang="en-US" dirty="0" err="1"/>
              <a:t>yorim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Handak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Tavba</a:t>
            </a:r>
            <a:r>
              <a:rPr lang="en-US" dirty="0"/>
              <a:t>”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Teatrda</a:t>
            </a:r>
            <a:r>
              <a:rPr lang="en-US" dirty="0"/>
              <a:t> </a:t>
            </a:r>
            <a:r>
              <a:rPr lang="en-US" dirty="0" err="1"/>
              <a:t>sahnalashtirgan</a:t>
            </a:r>
            <a:r>
              <a:rPr lang="en-US" dirty="0"/>
              <a:t> </a:t>
            </a:r>
            <a:r>
              <a:rPr lang="en-US" dirty="0" err="1"/>
              <a:t>dramalarning</a:t>
            </a:r>
            <a:r>
              <a:rPr lang="en-US" dirty="0"/>
              <a:t> </a:t>
            </a:r>
            <a:r>
              <a:rPr lang="en-US" dirty="0" err="1"/>
              <a:t>afishalari</a:t>
            </a:r>
            <a:endParaRPr lang="ru-RU" dirty="0"/>
          </a:p>
        </p:txBody>
      </p:sp>
      <p:pic>
        <p:nvPicPr>
          <p:cNvPr id="4" name="Содержимое 3" descr="photo_2024-01-21_20-50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4162"/>
            <a:ext cx="7560840" cy="49711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86800" cy="18196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yillardan</a:t>
            </a:r>
            <a:r>
              <a:rPr lang="en-US" dirty="0"/>
              <a:t> </a:t>
            </a:r>
            <a:r>
              <a:rPr lang="en-US" dirty="0" err="1"/>
              <a:t>buyon</a:t>
            </a:r>
            <a:r>
              <a:rPr lang="en-US" dirty="0"/>
              <a:t> </a:t>
            </a:r>
            <a:r>
              <a:rPr lang="en-US" dirty="0" err="1"/>
              <a:t>Baxshulla</a:t>
            </a:r>
            <a:r>
              <a:rPr lang="en-US" dirty="0"/>
              <a:t> </a:t>
            </a:r>
            <a:r>
              <a:rPr lang="en-US" dirty="0" err="1"/>
              <a:t>rajab</a:t>
            </a:r>
            <a:r>
              <a:rPr lang="en-US" dirty="0"/>
              <a:t> “GALAOSIYO OVOZI” GAZETASINING MUHARRIRI BO’LIB FAOLIYAT YURITIB KELMOQDA</a:t>
            </a:r>
            <a:endParaRPr lang="ru-RU" dirty="0"/>
          </a:p>
        </p:txBody>
      </p:sp>
      <p:pic>
        <p:nvPicPr>
          <p:cNvPr id="4" name="Содержимое 3" descr="photo_2024-01-21_20-52-48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77505" y="2575223"/>
            <a:ext cx="3394472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Baxshulla</a:t>
            </a:r>
            <a:r>
              <a:rPr lang="en-US" dirty="0"/>
              <a:t> </a:t>
            </a:r>
            <a:r>
              <a:rPr lang="en-US" dirty="0" err="1"/>
              <a:t>rajabning</a:t>
            </a:r>
            <a:r>
              <a:rPr lang="en-US" dirty="0"/>
              <a:t> </a:t>
            </a:r>
            <a:r>
              <a:rPr lang="en-US" dirty="0" err="1"/>
              <a:t>faoliyati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yozgan</a:t>
            </a:r>
            <a:r>
              <a:rPr lang="en-US" dirty="0"/>
              <a:t> </a:t>
            </a:r>
            <a:r>
              <a:rPr lang="en-US" dirty="0" err="1"/>
              <a:t>asarlari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yutuqlari</a:t>
            </a:r>
            <a:endParaRPr lang="ru-RU" dirty="0"/>
          </a:p>
        </p:txBody>
      </p:sp>
      <p:pic>
        <p:nvPicPr>
          <p:cNvPr id="4" name="Содержимое 3" descr="photo_2024-01-21_20-52-48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6659" y="1186618"/>
            <a:ext cx="2728010" cy="3637347"/>
          </a:xfrm>
        </p:spPr>
      </p:pic>
      <p:pic>
        <p:nvPicPr>
          <p:cNvPr id="5" name="Содержимое 3" descr="photo_2024-01-21_20-52-48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62661">
            <a:off x="3429513" y="4067552"/>
            <a:ext cx="2329956" cy="3106608"/>
          </a:xfrm>
          <a:prstGeom prst="rect">
            <a:avLst/>
          </a:prstGeom>
        </p:spPr>
      </p:pic>
      <p:pic>
        <p:nvPicPr>
          <p:cNvPr id="6" name="Содержимое 3" descr="photo_2024-01-21_20-52-48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5545" y="1772816"/>
            <a:ext cx="3458863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50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992888" cy="56754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Ro’znomalarda</a:t>
            </a:r>
            <a:r>
              <a:rPr lang="en-US" dirty="0"/>
              <a:t> </a:t>
            </a:r>
            <a:r>
              <a:rPr lang="en-US" dirty="0" err="1"/>
              <a:t>chiqishlaridan</a:t>
            </a:r>
            <a:r>
              <a:rPr lang="en-US" dirty="0"/>
              <a:t> </a:t>
            </a:r>
            <a:r>
              <a:rPr lang="en-US" dirty="0" err="1"/>
              <a:t>namunalar</a:t>
            </a:r>
            <a:endParaRPr lang="ru-RU" dirty="0"/>
          </a:p>
        </p:txBody>
      </p:sp>
      <p:pic>
        <p:nvPicPr>
          <p:cNvPr id="4" name="Содержимое 3" descr="photo_2024-01-21_20-50-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554163"/>
            <a:ext cx="3456384" cy="4525962"/>
          </a:xfrm>
        </p:spPr>
      </p:pic>
      <p:pic>
        <p:nvPicPr>
          <p:cNvPr id="5" name="Содержимое 3" descr="photo_2024-01-21_20-50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456384" cy="4608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Baxshulla</a:t>
            </a:r>
            <a:r>
              <a:rPr lang="en-US" dirty="0"/>
              <a:t> </a:t>
            </a:r>
            <a:r>
              <a:rPr lang="en-US" dirty="0" err="1"/>
              <a:t>rajabning</a:t>
            </a:r>
            <a:r>
              <a:rPr lang="en-US" dirty="0"/>
              <a:t> </a:t>
            </a:r>
            <a:r>
              <a:rPr lang="en-US" dirty="0" err="1"/>
              <a:t>nashr</a:t>
            </a:r>
            <a:r>
              <a:rPr lang="en-US" dirty="0"/>
              <a:t> </a:t>
            </a:r>
            <a:r>
              <a:rPr lang="en-US" dirty="0" err="1"/>
              <a:t>etilgan</a:t>
            </a:r>
            <a:r>
              <a:rPr lang="en-US" dirty="0"/>
              <a:t> </a:t>
            </a:r>
            <a:r>
              <a:rPr lang="en-US" dirty="0" err="1"/>
              <a:t>kitoblari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Rangin</a:t>
            </a:r>
            <a:r>
              <a:rPr lang="en-US" dirty="0"/>
              <a:t> </a:t>
            </a:r>
            <a:r>
              <a:rPr lang="en-US" dirty="0" err="1"/>
              <a:t>chaqmoqlar</a:t>
            </a:r>
            <a:r>
              <a:rPr lang="en-US" dirty="0"/>
              <a:t>”</a:t>
            </a:r>
          </a:p>
          <a:p>
            <a:r>
              <a:rPr lang="en-US" dirty="0" err="1"/>
              <a:t>Xayolimda</a:t>
            </a:r>
            <a:r>
              <a:rPr lang="en-US" dirty="0"/>
              <a:t> </a:t>
            </a:r>
            <a:r>
              <a:rPr lang="en-US" dirty="0" err="1"/>
              <a:t>yulduzlar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Chor</a:t>
            </a:r>
            <a:r>
              <a:rPr lang="en-US" dirty="0"/>
              <a:t> </a:t>
            </a:r>
            <a:r>
              <a:rPr lang="en-US" dirty="0" err="1"/>
              <a:t>bakr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Yurakka</a:t>
            </a:r>
            <a:r>
              <a:rPr lang="en-US" dirty="0"/>
              <a:t> </a:t>
            </a:r>
            <a:r>
              <a:rPr lang="en-US" dirty="0" err="1"/>
              <a:t>sig’magan</a:t>
            </a:r>
            <a:r>
              <a:rPr lang="en-US" dirty="0"/>
              <a:t> </a:t>
            </a:r>
            <a:r>
              <a:rPr lang="en-US" dirty="0" err="1"/>
              <a:t>dunyo</a:t>
            </a:r>
            <a:r>
              <a:rPr lang="en-US" dirty="0"/>
              <a:t>”</a:t>
            </a:r>
          </a:p>
          <a:p>
            <a:r>
              <a:rPr lang="en-US" dirty="0" err="1"/>
              <a:t>Ko’ngil</a:t>
            </a:r>
            <a:r>
              <a:rPr lang="en-US" dirty="0"/>
              <a:t> </a:t>
            </a:r>
            <a:r>
              <a:rPr lang="en-US" dirty="0" err="1"/>
              <a:t>Ka’basi</a:t>
            </a:r>
            <a:r>
              <a:rPr lang="en-US" dirty="0"/>
              <a:t>”</a:t>
            </a:r>
          </a:p>
          <a:p>
            <a:r>
              <a:rPr lang="en-US" dirty="0" err="1"/>
              <a:t>Sog’inch</a:t>
            </a:r>
            <a:r>
              <a:rPr lang="en-US" dirty="0"/>
              <a:t> </a:t>
            </a:r>
            <a:r>
              <a:rPr lang="en-US" dirty="0" err="1"/>
              <a:t>suratlari</a:t>
            </a:r>
            <a:r>
              <a:rPr lang="en-US" dirty="0"/>
              <a:t>”</a:t>
            </a:r>
          </a:p>
          <a:p>
            <a:r>
              <a:rPr lang="en-US" dirty="0" err="1"/>
              <a:t>Taskin</a:t>
            </a:r>
            <a:r>
              <a:rPr lang="en-US" dirty="0"/>
              <a:t>”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1-21_20-5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02538" cy="4525962"/>
          </a:xfrm>
        </p:spPr>
      </p:pic>
      <p:pic>
        <p:nvPicPr>
          <p:cNvPr id="5" name="Содержимое 3" descr="photo_2024-01-21_20-51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62219"/>
            <a:ext cx="3302538" cy="445912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100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Трек</vt:lpstr>
      <vt:lpstr> Baxshulla Rajab hayoti va ijodi</vt:lpstr>
      <vt:lpstr>Baxshulla rajabning dramalari</vt:lpstr>
      <vt:lpstr>Teatrda sahnalashtirgan dramalarning afishalari</vt:lpstr>
      <vt:lpstr>Bir necha yillardan buyon Baxshulla rajab “GALAOSIYO OVOZI” GAZETASINING MUHARRIRI BO’LIB FAOLIYAT YURITIB KELMOQDA</vt:lpstr>
      <vt:lpstr>Baxshulla rajabning faoliyati davomida yozgan asarlari hamda yutuqlari</vt:lpstr>
      <vt:lpstr>Презентация PowerPoint</vt:lpstr>
      <vt:lpstr>Ro’znomalarda chiqishlaridan namunalar</vt:lpstr>
      <vt:lpstr>Baxshulla rajabning nashr etilgan kitoblari</vt:lpstr>
      <vt:lpstr>Презентация PowerPoint</vt:lpstr>
      <vt:lpstr>Презентация PowerPoint</vt:lpstr>
      <vt:lpstr>Shoir va dramaturg baxshulla rajab ijodiy faoliyatiga oid ilmiy – adabiy qaydlar yig’ilgan kitob</vt:lpstr>
      <vt:lpstr>Shoirning oila a’zolari bilan tushgan surati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Baxshulla Rajab hayoti va ijodi</dc:title>
  <dc:creator>0606</dc:creator>
  <cp:lastModifiedBy>lenovo</cp:lastModifiedBy>
  <cp:revision>2</cp:revision>
  <dcterms:created xsi:type="dcterms:W3CDTF">2024-01-21T16:05:46Z</dcterms:created>
  <dcterms:modified xsi:type="dcterms:W3CDTF">2025-01-03T17:02:06Z</dcterms:modified>
</cp:coreProperties>
</file>