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21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1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70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48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29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89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900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80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82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50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36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1E09-15BF-484A-84A7-59DC8EF63B50}" type="datetimeFigureOut">
              <a:rPr lang="ru-RU" smtClean="0"/>
              <a:t>16.07.2024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8E7C-3644-448E-8CE7-C1916FE809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57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77516"/>
            <a:ext cx="9144000" cy="4680284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9600" dirty="0" smtClean="0">
                <a:solidFill>
                  <a:srgbClr val="00B050"/>
                </a:solidFill>
                <a:latin typeface="Algerian" panose="04020705040A02060702" pitchFamily="82" charset="0"/>
              </a:rPr>
              <a:t>ABU HAFS KABIR</a:t>
            </a:r>
            <a:endParaRPr lang="ru-RU" sz="9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1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Абу Ҳафс Кабир Бухорий таваллуд тўйини ўтказайлик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821" y="481263"/>
            <a:ext cx="7483642" cy="578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91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3021" y="397042"/>
            <a:ext cx="8975558" cy="6208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939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13811" y="565484"/>
            <a:ext cx="8289757" cy="605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54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 smtClean="0"/>
              <a:t/>
            </a:r>
            <a:br>
              <a:rPr lang="en-US" sz="5400" b="1" dirty="0" smtClean="0"/>
            </a:br>
            <a:r>
              <a:rPr lang="ru-RU" sz="5400" b="1" dirty="0" err="1" smtClean="0"/>
              <a:t>Abu</a:t>
            </a:r>
            <a:r>
              <a:rPr lang="ru-RU" sz="5400" b="1" dirty="0" smtClean="0"/>
              <a:t> </a:t>
            </a:r>
            <a:r>
              <a:rPr lang="ru-RU" sz="5400" b="1" dirty="0" err="1"/>
              <a:t>Hafs</a:t>
            </a:r>
            <a:r>
              <a:rPr lang="ru-RU" sz="5400" b="1" dirty="0"/>
              <a:t> </a:t>
            </a:r>
            <a:r>
              <a:rPr lang="ru-RU" sz="5400" b="1" dirty="0" err="1"/>
              <a:t>Kabir</a:t>
            </a:r>
            <a:r>
              <a:rPr lang="en-US" sz="5400" b="1" dirty="0"/>
              <a:t> </a:t>
            </a:r>
            <a:r>
              <a:rPr lang="en-US" sz="5400" b="1" dirty="0" err="1"/>
              <a:t>tarjimayi</a:t>
            </a:r>
            <a:r>
              <a:rPr lang="en-US" sz="5400" b="1" dirty="0"/>
              <a:t> </a:t>
            </a:r>
            <a:r>
              <a:rPr lang="en-US" sz="5400" b="1" dirty="0" err="1" smtClean="0"/>
              <a:t>holI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0631" y="1528011"/>
            <a:ext cx="11490157" cy="494497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Ahmad ibn </a:t>
            </a:r>
            <a:r>
              <a:rPr lang="en-US" dirty="0" err="1" smtClean="0"/>
              <a:t>Hafs</a:t>
            </a:r>
            <a:r>
              <a:rPr lang="en-US" dirty="0" smtClean="0"/>
              <a:t> ibn </a:t>
            </a:r>
            <a:r>
              <a:rPr lang="en-US" dirty="0" err="1" smtClean="0"/>
              <a:t>Zaburqon</a:t>
            </a:r>
            <a:r>
              <a:rPr lang="en-US" dirty="0" smtClean="0"/>
              <a:t> ibn </a:t>
            </a:r>
            <a:r>
              <a:rPr lang="en-US" dirty="0" err="1" smtClean="0"/>
              <a:t>Abdulloh</a:t>
            </a:r>
            <a:r>
              <a:rPr lang="en-US" dirty="0" smtClean="0"/>
              <a:t> ibn </a:t>
            </a:r>
            <a:r>
              <a:rPr lang="en-US" dirty="0" err="1" smtClean="0"/>
              <a:t>Buxoriy</a:t>
            </a:r>
            <a:r>
              <a:rPr lang="en-US" dirty="0" smtClean="0"/>
              <a:t>, „Abu </a:t>
            </a:r>
            <a:r>
              <a:rPr lang="en-US" dirty="0" err="1" smtClean="0"/>
              <a:t>Hafs</a:t>
            </a:r>
            <a:r>
              <a:rPr lang="en-US" dirty="0" smtClean="0"/>
              <a:t> </a:t>
            </a:r>
            <a:r>
              <a:rPr lang="en-US" dirty="0" err="1" smtClean="0"/>
              <a:t>Kabir</a:t>
            </a:r>
            <a:r>
              <a:rPr lang="en-US" dirty="0" smtClean="0"/>
              <a:t>“ </a:t>
            </a:r>
            <a:r>
              <a:rPr lang="en-US" dirty="0" err="1" smtClean="0"/>
              <a:t>kunyasi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tanilgan</a:t>
            </a:r>
            <a:r>
              <a:rPr lang="en-US" dirty="0" smtClean="0"/>
              <a:t>[1] (767-yil, </a:t>
            </a:r>
            <a:r>
              <a:rPr lang="en-US" dirty="0" err="1" smtClean="0"/>
              <a:t>Buxoro</a:t>
            </a:r>
            <a:r>
              <a:rPr lang="en-US" dirty="0" smtClean="0"/>
              <a:t> — 832) — </a:t>
            </a:r>
            <a:r>
              <a:rPr lang="en-US" dirty="0" err="1" smtClean="0"/>
              <a:t>islom</a:t>
            </a:r>
            <a:r>
              <a:rPr lang="en-US" dirty="0" smtClean="0"/>
              <a:t> </a:t>
            </a:r>
            <a:r>
              <a:rPr lang="en-US" dirty="0" err="1" smtClean="0"/>
              <a:t>olamining</a:t>
            </a:r>
            <a:r>
              <a:rPr lang="en-US" dirty="0" smtClean="0"/>
              <a:t> </a:t>
            </a:r>
            <a:r>
              <a:rPr lang="en-US" dirty="0" err="1" smtClean="0"/>
              <a:t>fiqhshunos</a:t>
            </a:r>
            <a:r>
              <a:rPr lang="en-US" dirty="0" smtClean="0"/>
              <a:t> </a:t>
            </a:r>
            <a:r>
              <a:rPr lang="en-US" dirty="0" err="1" smtClean="0"/>
              <a:t>olimi</a:t>
            </a:r>
            <a:r>
              <a:rPr lang="en-US" dirty="0" smtClean="0"/>
              <a:t>. </a:t>
            </a:r>
            <a:r>
              <a:rPr lang="en-US" dirty="0" err="1" smtClean="0"/>
              <a:t>Imom</a:t>
            </a:r>
            <a:r>
              <a:rPr lang="en-US" dirty="0" smtClean="0"/>
              <a:t> </a:t>
            </a:r>
            <a:r>
              <a:rPr lang="en-US" dirty="0" err="1" smtClean="0"/>
              <a:t>Buxoriy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zamondosh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Buxoroning</a:t>
            </a:r>
            <a:r>
              <a:rPr lang="en-US" dirty="0" smtClean="0"/>
              <a:t> </a:t>
            </a:r>
            <a:r>
              <a:rPr lang="en-US" dirty="0" err="1" smtClean="0"/>
              <a:t>Fagsodara</a:t>
            </a:r>
            <a:r>
              <a:rPr lang="en-US" dirty="0" smtClean="0"/>
              <a:t> </a:t>
            </a:r>
            <a:r>
              <a:rPr lang="en-US" dirty="0" err="1" smtClean="0"/>
              <a:t>mahallasida</a:t>
            </a:r>
            <a:r>
              <a:rPr lang="en-US" dirty="0" smtClean="0"/>
              <a:t> </a:t>
            </a:r>
            <a:r>
              <a:rPr lang="en-US" dirty="0" err="1" smtClean="0"/>
              <a:t>tugʻilgan</a:t>
            </a:r>
            <a:r>
              <a:rPr lang="en-US" dirty="0" smtClean="0"/>
              <a:t>. 804-yil </a:t>
            </a:r>
            <a:r>
              <a:rPr lang="en-US" dirty="0" err="1" smtClean="0"/>
              <a:t>o‘z</a:t>
            </a:r>
            <a:r>
              <a:rPr lang="en-US" dirty="0" smtClean="0"/>
              <a:t> </a:t>
            </a:r>
            <a:r>
              <a:rPr lang="en-US" dirty="0" err="1" smtClean="0"/>
              <a:t>vatanida</a:t>
            </a:r>
            <a:r>
              <a:rPr lang="en-US" dirty="0" smtClean="0"/>
              <a:t> </a:t>
            </a:r>
            <a:r>
              <a:rPr lang="en-US" dirty="0" err="1" smtClean="0"/>
              <a:t>egallashi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 </a:t>
            </a:r>
            <a:r>
              <a:rPr lang="en-US" dirty="0" err="1" smtClean="0"/>
              <a:t>bo‘lgan</a:t>
            </a:r>
            <a:r>
              <a:rPr lang="en-US" dirty="0" smtClean="0"/>
              <a:t> </a:t>
            </a:r>
            <a:r>
              <a:rPr lang="en-US" dirty="0" err="1" smtClean="0"/>
              <a:t>barcha</a:t>
            </a:r>
            <a:r>
              <a:rPr lang="en-US" dirty="0" smtClean="0"/>
              <a:t> </a:t>
            </a:r>
            <a:r>
              <a:rPr lang="en-US" dirty="0" err="1" smtClean="0"/>
              <a:t>ilmlarni</a:t>
            </a:r>
            <a:r>
              <a:rPr lang="en-US" dirty="0" smtClean="0"/>
              <a:t> </a:t>
            </a:r>
            <a:r>
              <a:rPr lang="en-US" dirty="0" err="1" smtClean="0"/>
              <a:t>chuqur</a:t>
            </a:r>
            <a:r>
              <a:rPr lang="en-US" dirty="0" smtClean="0"/>
              <a:t> </a:t>
            </a:r>
            <a:r>
              <a:rPr lang="en-US" dirty="0" err="1" smtClean="0"/>
              <a:t>o‘zlashtirgach</a:t>
            </a:r>
            <a:r>
              <a:rPr lang="en-US" dirty="0" smtClean="0"/>
              <a:t>, </a:t>
            </a:r>
            <a:r>
              <a:rPr lang="en-US" dirty="0" err="1" smtClean="0"/>
              <a:t>Bag‘dod</a:t>
            </a:r>
            <a:r>
              <a:rPr lang="en-US" dirty="0" smtClean="0"/>
              <a:t> </a:t>
            </a:r>
            <a:r>
              <a:rPr lang="en-US" dirty="0" err="1" smtClean="0"/>
              <a:t>tomon</a:t>
            </a:r>
            <a:r>
              <a:rPr lang="en-US" dirty="0" smtClean="0"/>
              <a:t> </a:t>
            </a:r>
            <a:r>
              <a:rPr lang="en-US" dirty="0" err="1" smtClean="0"/>
              <a:t>yo‘l</a:t>
            </a:r>
            <a:r>
              <a:rPr lang="en-US" dirty="0" smtClean="0"/>
              <a:t> </a:t>
            </a:r>
            <a:r>
              <a:rPr lang="en-US" dirty="0" err="1" smtClean="0"/>
              <a:t>oladi</a:t>
            </a:r>
            <a:r>
              <a:rPr lang="en-US" dirty="0" smtClean="0"/>
              <a:t>. </a:t>
            </a:r>
            <a:r>
              <a:rPr lang="en-US" dirty="0" err="1" smtClean="0"/>
              <a:t>Imom</a:t>
            </a:r>
            <a:r>
              <a:rPr lang="en-US" dirty="0" smtClean="0"/>
              <a:t> Muhammad ibn Hasan </a:t>
            </a:r>
            <a:r>
              <a:rPr lang="en-US" dirty="0" err="1" smtClean="0"/>
              <a:t>Shayboniyga</a:t>
            </a:r>
            <a:r>
              <a:rPr lang="en-US" dirty="0" smtClean="0"/>
              <a:t> </a:t>
            </a:r>
            <a:r>
              <a:rPr lang="en-US" dirty="0" err="1" smtClean="0"/>
              <a:t>shogird</a:t>
            </a:r>
            <a:r>
              <a:rPr lang="en-US" dirty="0" smtClean="0"/>
              <a:t> </a:t>
            </a:r>
            <a:r>
              <a:rPr lang="en-US" dirty="0" err="1" smtClean="0"/>
              <a:t>tushgan</a:t>
            </a:r>
            <a:r>
              <a:rPr lang="en-US" dirty="0" smtClean="0"/>
              <a:t>. </a:t>
            </a:r>
            <a:r>
              <a:rPr lang="en-US" dirty="0" err="1" smtClean="0"/>
              <a:t>Imom</a:t>
            </a:r>
            <a:r>
              <a:rPr lang="en-US" dirty="0" smtClean="0"/>
              <a:t> </a:t>
            </a:r>
            <a:r>
              <a:rPr lang="en-US" dirty="0" err="1" smtClean="0"/>
              <a:t>Muhammaddan</a:t>
            </a:r>
            <a:r>
              <a:rPr lang="en-US" dirty="0" smtClean="0"/>
              <a:t> </a:t>
            </a:r>
            <a:r>
              <a:rPr lang="en-US" dirty="0" err="1" smtClean="0"/>
              <a:t>hanafiylik</a:t>
            </a:r>
            <a:r>
              <a:rPr lang="en-US" dirty="0" smtClean="0"/>
              <a:t> </a:t>
            </a:r>
            <a:r>
              <a:rPr lang="en-US" dirty="0" err="1" smtClean="0"/>
              <a:t>mazhabi</a:t>
            </a:r>
            <a:r>
              <a:rPr lang="en-US" dirty="0" smtClean="0"/>
              <a:t> </a:t>
            </a:r>
            <a:r>
              <a:rPr lang="en-US" dirty="0" err="1" smtClean="0"/>
              <a:t>fiqhini</a:t>
            </a:r>
            <a:r>
              <a:rPr lang="en-US" dirty="0" smtClean="0"/>
              <a:t> </a:t>
            </a:r>
            <a:r>
              <a:rPr lang="en-US" dirty="0" err="1" smtClean="0"/>
              <a:t>oʻrganib</a:t>
            </a:r>
            <a:r>
              <a:rPr lang="en-US" dirty="0" smtClean="0"/>
              <a:t>, </a:t>
            </a:r>
            <a:r>
              <a:rPr lang="en-US" dirty="0" err="1" smtClean="0"/>
              <a:t>yana</a:t>
            </a:r>
            <a:r>
              <a:rPr lang="en-US" dirty="0" smtClean="0"/>
              <a:t> </a:t>
            </a:r>
            <a:r>
              <a:rPr lang="en-US" dirty="0" err="1" smtClean="0"/>
              <a:t>o‘z</a:t>
            </a:r>
            <a:r>
              <a:rPr lang="en-US" dirty="0" smtClean="0"/>
              <a:t> </a:t>
            </a:r>
            <a:r>
              <a:rPr lang="en-US" dirty="0" err="1" smtClean="0"/>
              <a:t>vataniga</a:t>
            </a:r>
            <a:r>
              <a:rPr lang="en-US" dirty="0" smtClean="0"/>
              <a:t> </a:t>
            </a:r>
            <a:r>
              <a:rPr lang="en-US" dirty="0" err="1" smtClean="0"/>
              <a:t>qaytadi</a:t>
            </a:r>
            <a:r>
              <a:rPr lang="en-US" dirty="0" smtClean="0"/>
              <a:t>. Shu </a:t>
            </a:r>
            <a:r>
              <a:rPr lang="en-US" dirty="0" err="1" smtClean="0"/>
              <a:t>sabab</a:t>
            </a:r>
            <a:r>
              <a:rPr lang="en-US" dirty="0" smtClean="0"/>
              <a:t>, u </a:t>
            </a:r>
            <a:r>
              <a:rPr lang="en-US" dirty="0" err="1" smtClean="0"/>
              <a:t>hanafiylik</a:t>
            </a:r>
            <a:r>
              <a:rPr lang="en-US" dirty="0" smtClean="0"/>
              <a:t> </a:t>
            </a:r>
            <a:r>
              <a:rPr lang="en-US" dirty="0" err="1" smtClean="0"/>
              <a:t>taʼlimotini</a:t>
            </a:r>
            <a:r>
              <a:rPr lang="en-US" dirty="0" smtClean="0"/>
              <a:t> </a:t>
            </a:r>
            <a:r>
              <a:rPr lang="en-US" dirty="0" err="1" smtClean="0"/>
              <a:t>Movarounnahrga</a:t>
            </a:r>
            <a:r>
              <a:rPr lang="en-US" dirty="0" smtClean="0"/>
              <a:t> </a:t>
            </a:r>
            <a:r>
              <a:rPr lang="en-US" dirty="0" err="1" smtClean="0"/>
              <a:t>birinchi</a:t>
            </a:r>
            <a:r>
              <a:rPr lang="en-US" dirty="0" smtClean="0"/>
              <a:t> </a:t>
            </a:r>
            <a:r>
              <a:rPr lang="en-US" dirty="0" err="1" smtClean="0"/>
              <a:t>bo‘lib</a:t>
            </a:r>
            <a:r>
              <a:rPr lang="en-US" dirty="0" smtClean="0"/>
              <a:t> </a:t>
            </a:r>
            <a:r>
              <a:rPr lang="en-US" dirty="0" err="1" smtClean="0"/>
              <a:t>olib</a:t>
            </a:r>
            <a:r>
              <a:rPr lang="en-US" dirty="0" smtClean="0"/>
              <a:t> </a:t>
            </a:r>
            <a:r>
              <a:rPr lang="en-US" dirty="0" err="1" smtClean="0"/>
              <a:t>kelgan</a:t>
            </a:r>
            <a:r>
              <a:rPr lang="en-US" dirty="0" smtClean="0"/>
              <a:t> </a:t>
            </a:r>
            <a:r>
              <a:rPr lang="en-US" dirty="0" err="1" smtClean="0"/>
              <a:t>shaxs</a:t>
            </a:r>
            <a:r>
              <a:rPr lang="en-US" dirty="0" smtClean="0"/>
              <a:t> </a:t>
            </a:r>
            <a:r>
              <a:rPr lang="en-US" dirty="0" err="1" smtClean="0"/>
              <a:t>sifatida</a:t>
            </a:r>
            <a:r>
              <a:rPr lang="en-US" dirty="0" smtClean="0"/>
              <a:t> </a:t>
            </a:r>
            <a:r>
              <a:rPr lang="en-US" dirty="0" err="1" smtClean="0"/>
              <a:t>taniqlidir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Oʻgʻli</a:t>
            </a:r>
            <a:r>
              <a:rPr lang="en-US" dirty="0" smtClean="0"/>
              <a:t> Abu </a:t>
            </a:r>
            <a:r>
              <a:rPr lang="en-US" dirty="0" err="1" smtClean="0"/>
              <a:t>Abdulloh</a:t>
            </a:r>
            <a:r>
              <a:rPr lang="en-US" dirty="0" smtClean="0"/>
              <a:t> ham </a:t>
            </a:r>
            <a:r>
              <a:rPr lang="en-US" dirty="0" err="1" smtClean="0"/>
              <a:t>islom</a:t>
            </a:r>
            <a:r>
              <a:rPr lang="en-US" dirty="0" smtClean="0"/>
              <a:t> </a:t>
            </a:r>
            <a:r>
              <a:rPr lang="en-US" dirty="0" err="1" smtClean="0"/>
              <a:t>olamida</a:t>
            </a:r>
            <a:r>
              <a:rPr lang="en-US" dirty="0" smtClean="0"/>
              <a:t> </a:t>
            </a:r>
            <a:r>
              <a:rPr lang="en-US" dirty="0" err="1" smtClean="0"/>
              <a:t>taniqli</a:t>
            </a:r>
            <a:r>
              <a:rPr lang="en-US" dirty="0" smtClean="0"/>
              <a:t>. </a:t>
            </a:r>
            <a:r>
              <a:rPr lang="en-US" dirty="0" err="1" smtClean="0"/>
              <a:t>Uni</a:t>
            </a:r>
            <a:r>
              <a:rPr lang="en-US" dirty="0" smtClean="0"/>
              <a:t> </a:t>
            </a:r>
            <a:r>
              <a:rPr lang="en-US" dirty="0" err="1" smtClean="0"/>
              <a:t>otasi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yanglishtirmaslik</a:t>
            </a:r>
            <a:r>
              <a:rPr lang="en-US" dirty="0" smtClean="0"/>
              <a:t> </a:t>
            </a:r>
            <a:r>
              <a:rPr lang="en-US" dirty="0" err="1" smtClean="0"/>
              <a:t>maqsadida</a:t>
            </a:r>
            <a:r>
              <a:rPr lang="en-US" dirty="0" smtClean="0"/>
              <a:t> </a:t>
            </a:r>
            <a:r>
              <a:rPr lang="en-US" dirty="0" err="1" smtClean="0"/>
              <a:t>ulamolar</a:t>
            </a:r>
            <a:r>
              <a:rPr lang="en-US" dirty="0" smtClean="0"/>
              <a:t> </a:t>
            </a:r>
            <a:r>
              <a:rPr lang="en-US" dirty="0" err="1" smtClean="0"/>
              <a:t>otasini</a:t>
            </a:r>
            <a:r>
              <a:rPr lang="en-US" dirty="0" smtClean="0"/>
              <a:t> Abu </a:t>
            </a:r>
            <a:r>
              <a:rPr lang="en-US" dirty="0" err="1" smtClean="0"/>
              <a:t>Hafsi</a:t>
            </a:r>
            <a:r>
              <a:rPr lang="en-US" dirty="0" smtClean="0"/>
              <a:t> </a:t>
            </a:r>
            <a:r>
              <a:rPr lang="en-US" dirty="0" err="1" smtClean="0"/>
              <a:t>Kabir</a:t>
            </a:r>
            <a:r>
              <a:rPr lang="en-US" dirty="0" smtClean="0"/>
              <a:t>, </a:t>
            </a:r>
            <a:r>
              <a:rPr lang="en-US" dirty="0" err="1" smtClean="0"/>
              <a:t>oʻgʻlini</a:t>
            </a:r>
            <a:r>
              <a:rPr lang="en-US" dirty="0" smtClean="0"/>
              <a:t> Abu </a:t>
            </a:r>
            <a:r>
              <a:rPr lang="en-US" dirty="0" err="1" smtClean="0"/>
              <a:t>Hafsi</a:t>
            </a:r>
            <a:r>
              <a:rPr lang="en-US" dirty="0" smtClean="0"/>
              <a:t> </a:t>
            </a:r>
            <a:r>
              <a:rPr lang="en-US" dirty="0" err="1" smtClean="0"/>
              <a:t>Sagʻir</a:t>
            </a:r>
            <a:r>
              <a:rPr lang="en-US" dirty="0" smtClean="0"/>
              <a:t> deb </a:t>
            </a:r>
            <a:r>
              <a:rPr lang="en-US" dirty="0" err="1" smtClean="0"/>
              <a:t>ataganlar</a:t>
            </a:r>
            <a:r>
              <a:rPr lang="en-US" dirty="0" smtClean="0"/>
              <a:t>. </a:t>
            </a:r>
            <a:r>
              <a:rPr lang="en-US" dirty="0" err="1" smtClean="0"/>
              <a:t>Islom</a:t>
            </a:r>
            <a:r>
              <a:rPr lang="en-US" dirty="0" smtClean="0"/>
              <a:t> </a:t>
            </a:r>
            <a:r>
              <a:rPr lang="en-US" dirty="0" err="1" smtClean="0"/>
              <a:t>olamining</a:t>
            </a:r>
            <a:r>
              <a:rPr lang="en-US" dirty="0" smtClean="0"/>
              <a:t> </a:t>
            </a:r>
            <a:r>
              <a:rPr lang="en-US" dirty="0" err="1" smtClean="0"/>
              <a:t>islom</a:t>
            </a:r>
            <a:r>
              <a:rPr lang="en-US" dirty="0" smtClean="0"/>
              <a:t> </a:t>
            </a:r>
            <a:r>
              <a:rPr lang="en-US" dirty="0" err="1" smtClean="0"/>
              <a:t>qonunshunosligi</a:t>
            </a:r>
            <a:r>
              <a:rPr lang="en-US" dirty="0" smtClean="0"/>
              <a:t> </a:t>
            </a:r>
            <a:r>
              <a:rPr lang="en-US" dirty="0" err="1" smtClean="0"/>
              <a:t>asoslarini</a:t>
            </a:r>
            <a:r>
              <a:rPr lang="en-US" dirty="0" smtClean="0"/>
              <a:t> </a:t>
            </a:r>
            <a:r>
              <a:rPr lang="en-US" dirty="0" err="1" smtClean="0"/>
              <a:t>yaratgan</a:t>
            </a:r>
            <a:r>
              <a:rPr lang="en-US" dirty="0" smtClean="0"/>
              <a:t> </a:t>
            </a:r>
            <a:r>
              <a:rPr lang="en-US" dirty="0" err="1" smtClean="0"/>
              <a:t>yirik</a:t>
            </a:r>
            <a:r>
              <a:rPr lang="en-US" dirty="0" smtClean="0"/>
              <a:t> </a:t>
            </a:r>
            <a:r>
              <a:rPr lang="en-US" dirty="0" err="1" smtClean="0"/>
              <a:t>olim</a:t>
            </a:r>
            <a:r>
              <a:rPr lang="en-US" dirty="0" smtClean="0"/>
              <a:t> </a:t>
            </a:r>
            <a:r>
              <a:rPr lang="en-US" dirty="0" err="1" smtClean="0"/>
              <a:t>boʻlgan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Narshaxiyning</a:t>
            </a:r>
            <a:r>
              <a:rPr lang="en-US" dirty="0" smtClean="0"/>
              <a:t> </a:t>
            </a:r>
            <a:r>
              <a:rPr lang="en-US" dirty="0" err="1" smtClean="0"/>
              <a:t>yozishicha</a:t>
            </a:r>
            <a:r>
              <a:rPr lang="en-US" dirty="0" smtClean="0"/>
              <a:t>, </a:t>
            </a:r>
            <a:r>
              <a:rPr lang="en-US" dirty="0" err="1" smtClean="0"/>
              <a:t>uning</a:t>
            </a:r>
            <a:r>
              <a:rPr lang="en-US" dirty="0" smtClean="0"/>
              <a:t> </a:t>
            </a:r>
            <a:r>
              <a:rPr lang="en-US" dirty="0" err="1" smtClean="0"/>
              <a:t>sharofati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Buxoro</a:t>
            </a:r>
            <a:r>
              <a:rPr lang="en-US" dirty="0" smtClean="0"/>
              <a:t> „</a:t>
            </a:r>
            <a:r>
              <a:rPr lang="en-US" dirty="0" err="1" smtClean="0"/>
              <a:t>Qubbat</a:t>
            </a:r>
            <a:r>
              <a:rPr lang="en-US" dirty="0" smtClean="0"/>
              <a:t> </a:t>
            </a:r>
            <a:r>
              <a:rPr lang="en-US" dirty="0" err="1" smtClean="0"/>
              <a:t>ul-islom</a:t>
            </a:r>
            <a:r>
              <a:rPr lang="en-US" dirty="0" smtClean="0"/>
              <a:t>“ — „</a:t>
            </a:r>
            <a:r>
              <a:rPr lang="en-US" dirty="0" err="1" smtClean="0"/>
              <a:t>Islom</a:t>
            </a:r>
            <a:r>
              <a:rPr lang="en-US" dirty="0" smtClean="0"/>
              <a:t> </a:t>
            </a:r>
            <a:r>
              <a:rPr lang="en-US" dirty="0" err="1" smtClean="0"/>
              <a:t>dinining</a:t>
            </a:r>
            <a:r>
              <a:rPr lang="en-US" dirty="0" smtClean="0"/>
              <a:t> </a:t>
            </a:r>
            <a:r>
              <a:rPr lang="en-US" dirty="0" err="1" smtClean="0"/>
              <a:t>gumbazi</a:t>
            </a:r>
            <a:r>
              <a:rPr lang="en-US" dirty="0" smtClean="0"/>
              <a:t>“ </a:t>
            </a:r>
            <a:r>
              <a:rPr lang="en-US" dirty="0" err="1" smtClean="0"/>
              <a:t>unvonini</a:t>
            </a:r>
            <a:r>
              <a:rPr lang="en-US" dirty="0" smtClean="0"/>
              <a:t> </a:t>
            </a:r>
            <a:r>
              <a:rPr lang="en-US" dirty="0" err="1" smtClean="0"/>
              <a:t>olgan</a:t>
            </a:r>
            <a:r>
              <a:rPr lang="en-US" dirty="0" smtClean="0"/>
              <a:t>. Abu </a:t>
            </a:r>
            <a:r>
              <a:rPr lang="en-US" dirty="0" err="1" smtClean="0"/>
              <a:t>Hafsi</a:t>
            </a:r>
            <a:r>
              <a:rPr lang="en-US" dirty="0" smtClean="0"/>
              <a:t> </a:t>
            </a:r>
            <a:r>
              <a:rPr lang="en-US" dirty="0" err="1" smtClean="0"/>
              <a:t>Kabir</a:t>
            </a:r>
            <a:r>
              <a:rPr lang="en-US" dirty="0" smtClean="0"/>
              <a:t> </a:t>
            </a:r>
            <a:r>
              <a:rPr lang="en-US" dirty="0" err="1" smtClean="0"/>
              <a:t>fiqhning</a:t>
            </a:r>
            <a:r>
              <a:rPr lang="en-US" dirty="0" smtClean="0"/>
              <a:t> </a:t>
            </a:r>
            <a:r>
              <a:rPr lang="en-US" dirty="0" err="1" smtClean="0"/>
              <a:t>turli</a:t>
            </a:r>
            <a:r>
              <a:rPr lang="en-US" dirty="0" smtClean="0"/>
              <a:t> </a:t>
            </a:r>
            <a:r>
              <a:rPr lang="en-US" dirty="0" err="1" smtClean="0"/>
              <a:t>masalalari</a:t>
            </a:r>
            <a:r>
              <a:rPr lang="en-US" dirty="0" smtClean="0"/>
              <a:t> </a:t>
            </a:r>
            <a:r>
              <a:rPr lang="en-US" dirty="0" err="1" smtClean="0"/>
              <a:t>yoritilgan</a:t>
            </a:r>
            <a:r>
              <a:rPr lang="en-US" dirty="0" smtClean="0"/>
              <a:t> „Al-</a:t>
            </a:r>
            <a:r>
              <a:rPr lang="en-US" dirty="0" err="1" smtClean="0"/>
              <a:t>Ahvoʻ</a:t>
            </a:r>
            <a:r>
              <a:rPr lang="en-US" dirty="0" smtClean="0"/>
              <a:t>-</a:t>
            </a:r>
            <a:r>
              <a:rPr lang="en-US" dirty="0" err="1" smtClean="0"/>
              <a:t>val-ixtilof</a:t>
            </a:r>
            <a:r>
              <a:rPr lang="en-US" dirty="0" smtClean="0"/>
              <a:t>“ („</a:t>
            </a:r>
            <a:r>
              <a:rPr lang="en-US" dirty="0" err="1" smtClean="0"/>
              <a:t>Havoyi</a:t>
            </a:r>
            <a:r>
              <a:rPr lang="en-US" dirty="0" smtClean="0"/>
              <a:t> </a:t>
            </a:r>
            <a:r>
              <a:rPr lang="en-US" dirty="0" err="1" smtClean="0"/>
              <a:t>gaplar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kelishmovchiliklar</a:t>
            </a:r>
            <a:r>
              <a:rPr lang="en-US" dirty="0" smtClean="0"/>
              <a:t>“), „</a:t>
            </a:r>
            <a:r>
              <a:rPr lang="en-US" dirty="0" err="1" smtClean="0"/>
              <a:t>Ar-raddu</a:t>
            </a:r>
            <a:r>
              <a:rPr lang="en-US" dirty="0" smtClean="0"/>
              <a:t> </a:t>
            </a:r>
            <a:r>
              <a:rPr lang="en-US" dirty="0" err="1" smtClean="0"/>
              <a:t>alal-Laf-ziyya</a:t>
            </a:r>
            <a:r>
              <a:rPr lang="en-US" dirty="0" smtClean="0"/>
              <a:t>“ („</a:t>
            </a:r>
            <a:r>
              <a:rPr lang="en-US" dirty="0" err="1" smtClean="0"/>
              <a:t>Yuzaki</a:t>
            </a:r>
            <a:r>
              <a:rPr lang="en-US" dirty="0" smtClean="0"/>
              <a:t> </a:t>
            </a:r>
            <a:r>
              <a:rPr lang="en-US" dirty="0" err="1" smtClean="0"/>
              <a:t>qarovchilarga</a:t>
            </a:r>
            <a:r>
              <a:rPr lang="en-US" dirty="0" smtClean="0"/>
              <a:t> </a:t>
            </a:r>
            <a:r>
              <a:rPr lang="en-US" dirty="0" err="1" smtClean="0"/>
              <a:t>raddiya</a:t>
            </a:r>
            <a:r>
              <a:rPr lang="en-US" dirty="0" smtClean="0"/>
              <a:t>“) </a:t>
            </a:r>
            <a:r>
              <a:rPr lang="en-US" dirty="0" err="1" smtClean="0"/>
              <a:t>kitoblarining</a:t>
            </a:r>
            <a:r>
              <a:rPr lang="en-US" dirty="0" smtClean="0"/>
              <a:t> </a:t>
            </a:r>
            <a:r>
              <a:rPr lang="en-US" dirty="0" err="1" smtClean="0"/>
              <a:t>muallifidir</a:t>
            </a:r>
            <a:r>
              <a:rPr lang="en-US" dirty="0" smtClean="0"/>
              <a:t>.</a:t>
            </a:r>
          </a:p>
          <a:p>
            <a:r>
              <a:rPr lang="en-US" dirty="0" smtClean="0"/>
              <a:t> 	Abu </a:t>
            </a:r>
            <a:r>
              <a:rPr lang="en-US" dirty="0" err="1" smtClean="0"/>
              <a:t>Hafsning</a:t>
            </a:r>
            <a:r>
              <a:rPr lang="en-US" dirty="0" smtClean="0"/>
              <a:t> </a:t>
            </a:r>
            <a:r>
              <a:rPr lang="en-US" dirty="0" err="1" smtClean="0"/>
              <a:t>oʻziga</a:t>
            </a:r>
            <a:r>
              <a:rPr lang="en-US" dirty="0" smtClean="0"/>
              <a:t> „</a:t>
            </a:r>
            <a:r>
              <a:rPr lang="en-US" dirty="0" err="1" smtClean="0"/>
              <a:t>Kabir</a:t>
            </a:r>
            <a:r>
              <a:rPr lang="en-US" dirty="0" smtClean="0"/>
              <a:t> </a:t>
            </a:r>
            <a:r>
              <a:rPr lang="en-US" dirty="0" err="1" smtClean="0"/>
              <a:t>Buxoriy</a:t>
            </a:r>
            <a:r>
              <a:rPr lang="en-US" dirty="0" smtClean="0"/>
              <a:t>“ — „</a:t>
            </a:r>
            <a:r>
              <a:rPr lang="en-US" dirty="0" err="1" smtClean="0"/>
              <a:t>Buxoriylarning</a:t>
            </a:r>
            <a:r>
              <a:rPr lang="en-US" dirty="0" smtClean="0"/>
              <a:t> </a:t>
            </a:r>
            <a:r>
              <a:rPr lang="en-US" dirty="0" err="1" smtClean="0"/>
              <a:t>kattasi</a:t>
            </a:r>
            <a:r>
              <a:rPr lang="en-US" dirty="0" smtClean="0"/>
              <a:t>“ </a:t>
            </a:r>
            <a:r>
              <a:rPr lang="en-US" dirty="0" err="1" smtClean="0"/>
              <a:t>va</a:t>
            </a:r>
            <a:r>
              <a:rPr lang="en-US" dirty="0" smtClean="0"/>
              <a:t> „</a:t>
            </a:r>
            <a:r>
              <a:rPr lang="en-US" dirty="0" err="1" smtClean="0"/>
              <a:t>Hojatbaror</a:t>
            </a:r>
            <a:r>
              <a:rPr lang="en-US" dirty="0" smtClean="0"/>
              <a:t> </a:t>
            </a:r>
            <a:r>
              <a:rPr lang="en-US" dirty="0" err="1" smtClean="0"/>
              <a:t>imom</a:t>
            </a:r>
            <a:r>
              <a:rPr lang="en-US" dirty="0" smtClean="0"/>
              <a:t>“ </a:t>
            </a:r>
            <a:r>
              <a:rPr lang="en-US" dirty="0" err="1" smtClean="0"/>
              <a:t>degan</a:t>
            </a:r>
            <a:r>
              <a:rPr lang="en-US" dirty="0" smtClean="0"/>
              <a:t> </a:t>
            </a:r>
            <a:r>
              <a:rPr lang="en-US" dirty="0" err="1" smtClean="0"/>
              <a:t>unvonlar</a:t>
            </a:r>
            <a:r>
              <a:rPr lang="en-US" dirty="0" smtClean="0"/>
              <a:t> </a:t>
            </a:r>
            <a:r>
              <a:rPr lang="en-US" dirty="0" err="1" smtClean="0"/>
              <a:t>berilgan</a:t>
            </a:r>
            <a:r>
              <a:rPr lang="en-US" dirty="0" smtClean="0"/>
              <a:t>, </a:t>
            </a:r>
            <a:r>
              <a:rPr lang="en-US" dirty="0" err="1" smtClean="0"/>
              <a:t>oʻgʻli</a:t>
            </a:r>
            <a:r>
              <a:rPr lang="en-US" dirty="0" smtClean="0"/>
              <a:t> Abu </a:t>
            </a:r>
            <a:r>
              <a:rPr lang="en-US" dirty="0" err="1" smtClean="0"/>
              <a:t>Abdulloh</a:t>
            </a:r>
            <a:r>
              <a:rPr lang="en-US" dirty="0" smtClean="0"/>
              <a:t> (Abu </a:t>
            </a:r>
            <a:r>
              <a:rPr lang="en-US" dirty="0" err="1" smtClean="0"/>
              <a:t>Hafs</a:t>
            </a:r>
            <a:r>
              <a:rPr lang="en-US" dirty="0" smtClean="0"/>
              <a:t> </a:t>
            </a:r>
            <a:r>
              <a:rPr lang="en-US" dirty="0" err="1" smtClean="0"/>
              <a:t>Sagʻir</a:t>
            </a:r>
            <a:r>
              <a:rPr lang="en-US" dirty="0" smtClean="0"/>
              <a:t> </a:t>
            </a:r>
            <a:r>
              <a:rPr lang="en-US" dirty="0" err="1" smtClean="0"/>
              <a:t>Buxoriy</a:t>
            </a:r>
            <a:r>
              <a:rPr lang="en-US" dirty="0" smtClean="0"/>
              <a:t>; 877-yil) ham </a:t>
            </a:r>
            <a:r>
              <a:rPr lang="en-US" dirty="0" err="1" smtClean="0"/>
              <a:t>otasi</a:t>
            </a:r>
            <a:r>
              <a:rPr lang="en-US" dirty="0" smtClean="0"/>
              <a:t> </a:t>
            </a:r>
            <a:r>
              <a:rPr lang="en-US" dirty="0" err="1" smtClean="0"/>
              <a:t>singari</a:t>
            </a:r>
            <a:r>
              <a:rPr lang="en-US" dirty="0" smtClean="0"/>
              <a:t> </a:t>
            </a:r>
            <a:r>
              <a:rPr lang="en-US" dirty="0" err="1" smtClean="0"/>
              <a:t>fiqh</a:t>
            </a:r>
            <a:r>
              <a:rPr lang="en-US" dirty="0" smtClean="0"/>
              <a:t> </a:t>
            </a:r>
            <a:r>
              <a:rPr lang="en-US" dirty="0" err="1" smtClean="0"/>
              <a:t>ilmida</a:t>
            </a:r>
            <a:r>
              <a:rPr lang="en-US" dirty="0" smtClean="0"/>
              <a:t> </a:t>
            </a:r>
            <a:r>
              <a:rPr lang="en-US" dirty="0" err="1" smtClean="0"/>
              <a:t>peshqadam</a:t>
            </a:r>
            <a:r>
              <a:rPr lang="en-US" dirty="0" smtClean="0"/>
              <a:t> </a:t>
            </a:r>
            <a:r>
              <a:rPr lang="en-US" dirty="0" err="1" smtClean="0"/>
              <a:t>boʻlgan</a:t>
            </a:r>
            <a:r>
              <a:rPr lang="en-US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0951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181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Abu Hafs Kabir tarjimayi holI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</cp:revision>
  <dcterms:created xsi:type="dcterms:W3CDTF">2024-07-16T16:05:17Z</dcterms:created>
  <dcterms:modified xsi:type="dcterms:W3CDTF">2024-07-16T16:10:04Z</dcterms:modified>
</cp:coreProperties>
</file>